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B8E25-EF94-FB4F-92ED-C5C3A29E2D49}" v="1" dt="2023-09-19T17:35:30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/>
    <p:restoredTop sz="94694"/>
  </p:normalViewPr>
  <p:slideViewPr>
    <p:cSldViewPr snapToGrid="0">
      <p:cViewPr varScale="1">
        <p:scale>
          <a:sx n="91" d="100"/>
          <a:sy n="91" d="100"/>
        </p:scale>
        <p:origin x="4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5/10/relationships/revisionInfo" Target="revisionInfo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2ACB8E25-EF94-FB4F-92ED-C5C3A29E2D49}"/>
    <pc:docChg chg="addSld delSld modSld">
      <pc:chgData name="Chuck Tomasi" userId="79514c44-a18e-4aaa-84b1-18f74099d6b1" providerId="ADAL" clId="{2ACB8E25-EF94-FB4F-92ED-C5C3A29E2D49}" dt="2023-09-19T17:35:31.799" v="1" actId="2696"/>
      <pc:docMkLst>
        <pc:docMk/>
      </pc:docMkLst>
      <pc:sldChg chg="del">
        <pc:chgData name="Chuck Tomasi" userId="79514c44-a18e-4aaa-84b1-18f74099d6b1" providerId="ADAL" clId="{2ACB8E25-EF94-FB4F-92ED-C5C3A29E2D49}" dt="2023-09-19T17:35:31.79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2ACB8E25-EF94-FB4F-92ED-C5C3A29E2D49}" dt="2023-09-19T17:35:30.093" v="0"/>
        <pc:sldMkLst>
          <pc:docMk/>
          <pc:sldMk cId="2082616154" sldId="681"/>
        </pc:sldMkLst>
      </pc:sld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247.xml"/><Relationship Id="rId299" Type="http://schemas.openxmlformats.org/officeDocument/2006/relationships/slide" Target="../slides/slide119.xml"/><Relationship Id="rId21" Type="http://schemas.openxmlformats.org/officeDocument/2006/relationships/slide" Target="../slides/slide180.xml"/><Relationship Id="rId63" Type="http://schemas.openxmlformats.org/officeDocument/2006/relationships/slide" Target="../slides/slide192.xml"/><Relationship Id="rId159" Type="http://schemas.openxmlformats.org/officeDocument/2006/relationships/slide" Target="../slides/slide291.xml"/><Relationship Id="rId324" Type="http://schemas.openxmlformats.org/officeDocument/2006/relationships/slide" Target="../slides/slide82.xml"/><Relationship Id="rId366" Type="http://schemas.openxmlformats.org/officeDocument/2006/relationships/slide" Target="../slides/slide64.xml"/><Relationship Id="rId170" Type="http://schemas.openxmlformats.org/officeDocument/2006/relationships/slide" Target="../slides/slide302.xml"/><Relationship Id="rId226" Type="http://schemas.openxmlformats.org/officeDocument/2006/relationships/slide" Target="../slides/slide356.xml"/><Relationship Id="rId268" Type="http://schemas.openxmlformats.org/officeDocument/2006/relationships/slide" Target="../slides/slide26.xml"/><Relationship Id="rId32" Type="http://schemas.openxmlformats.org/officeDocument/2006/relationships/slide" Target="../slides/slide129.xml"/><Relationship Id="rId74" Type="http://schemas.openxmlformats.org/officeDocument/2006/relationships/slide" Target="../slides/slide203.xml"/><Relationship Id="rId128" Type="http://schemas.openxmlformats.org/officeDocument/2006/relationships/slide" Target="../slides/slide259.xml"/><Relationship Id="rId335" Type="http://schemas.openxmlformats.org/officeDocument/2006/relationships/slide" Target="../slides/slide93.xml"/><Relationship Id="rId377" Type="http://schemas.openxmlformats.org/officeDocument/2006/relationships/slide" Target="../slides/slide318.xml"/><Relationship Id="rId5" Type="http://schemas.openxmlformats.org/officeDocument/2006/relationships/slide" Target="../slides/slide164.xml"/><Relationship Id="rId181" Type="http://schemas.openxmlformats.org/officeDocument/2006/relationships/slide" Target="../slides/slide313.xml"/><Relationship Id="rId237" Type="http://schemas.openxmlformats.org/officeDocument/2006/relationships/slide" Target="../slides/slide369.xml"/><Relationship Id="rId279" Type="http://schemas.openxmlformats.org/officeDocument/2006/relationships/slide" Target="../slides/slide99.xml"/><Relationship Id="rId43" Type="http://schemas.openxmlformats.org/officeDocument/2006/relationships/slide" Target="../slides/slide140.xml"/><Relationship Id="rId139" Type="http://schemas.openxmlformats.org/officeDocument/2006/relationships/slide" Target="../slides/slide270.xml"/><Relationship Id="rId290" Type="http://schemas.openxmlformats.org/officeDocument/2006/relationships/slide" Target="../slides/slide110.xml"/><Relationship Id="rId304" Type="http://schemas.openxmlformats.org/officeDocument/2006/relationships/slide" Target="../slides/slide124.xml"/><Relationship Id="rId346" Type="http://schemas.openxmlformats.org/officeDocument/2006/relationships/slide" Target="../slides/slide44.xml"/><Relationship Id="rId85" Type="http://schemas.openxmlformats.org/officeDocument/2006/relationships/slide" Target="../slides/slide214.xml"/><Relationship Id="rId150" Type="http://schemas.openxmlformats.org/officeDocument/2006/relationships/slide" Target="../slides/slide281.xml"/><Relationship Id="rId192" Type="http://schemas.openxmlformats.org/officeDocument/2006/relationships/slide" Target="../slides/slide325.xml"/><Relationship Id="rId206" Type="http://schemas.openxmlformats.org/officeDocument/2006/relationships/slide" Target="../slides/slide339.xml"/><Relationship Id="rId248" Type="http://schemas.openxmlformats.org/officeDocument/2006/relationships/slide" Target="../slides/slide6.xml"/><Relationship Id="rId12" Type="http://schemas.openxmlformats.org/officeDocument/2006/relationships/slide" Target="../slides/slide171.xml"/><Relationship Id="rId108" Type="http://schemas.openxmlformats.org/officeDocument/2006/relationships/slide" Target="../slides/slide238.xml"/><Relationship Id="rId315" Type="http://schemas.openxmlformats.org/officeDocument/2006/relationships/slide" Target="../slides/slide73.xml"/><Relationship Id="rId357" Type="http://schemas.openxmlformats.org/officeDocument/2006/relationships/slide" Target="../slides/slide55.xml"/><Relationship Id="rId54" Type="http://schemas.openxmlformats.org/officeDocument/2006/relationships/slide" Target="../slides/slide151.xml"/><Relationship Id="rId96" Type="http://schemas.openxmlformats.org/officeDocument/2006/relationships/slide" Target="../slides/slide226.xml"/><Relationship Id="rId161" Type="http://schemas.openxmlformats.org/officeDocument/2006/relationships/slide" Target="../slides/slide293.xml"/><Relationship Id="rId217" Type="http://schemas.openxmlformats.org/officeDocument/2006/relationships/slide" Target="../slides/slide357.xml"/><Relationship Id="rId259" Type="http://schemas.openxmlformats.org/officeDocument/2006/relationships/slide" Target="../slides/slide17.xml"/><Relationship Id="rId23" Type="http://schemas.openxmlformats.org/officeDocument/2006/relationships/slide" Target="../slides/slide183.xml"/><Relationship Id="rId119" Type="http://schemas.openxmlformats.org/officeDocument/2006/relationships/slide" Target="../slides/slide249.xml"/><Relationship Id="rId270" Type="http://schemas.openxmlformats.org/officeDocument/2006/relationships/slide" Target="../slides/slide28.xml"/><Relationship Id="rId326" Type="http://schemas.openxmlformats.org/officeDocument/2006/relationships/slide" Target="../slides/slide84.xml"/><Relationship Id="rId65" Type="http://schemas.openxmlformats.org/officeDocument/2006/relationships/slide" Target="../slides/slide194.xml"/><Relationship Id="rId130" Type="http://schemas.openxmlformats.org/officeDocument/2006/relationships/slide" Target="../slides/slide261.xml"/><Relationship Id="rId368" Type="http://schemas.openxmlformats.org/officeDocument/2006/relationships/slide" Target="../slides/slide36.xml"/><Relationship Id="rId172" Type="http://schemas.openxmlformats.org/officeDocument/2006/relationships/slide" Target="../slides/slide304.xml"/><Relationship Id="rId228" Type="http://schemas.openxmlformats.org/officeDocument/2006/relationships/slide" Target="../slides/slide359.xml"/><Relationship Id="rId281" Type="http://schemas.openxmlformats.org/officeDocument/2006/relationships/slide" Target="../slides/slide101.xml"/><Relationship Id="rId337" Type="http://schemas.openxmlformats.org/officeDocument/2006/relationships/slide" Target="../slides/slide95.xml"/><Relationship Id="rId34" Type="http://schemas.openxmlformats.org/officeDocument/2006/relationships/slide" Target="../slides/slide131.xml"/><Relationship Id="rId76" Type="http://schemas.openxmlformats.org/officeDocument/2006/relationships/slide" Target="../slides/slide205.xml"/><Relationship Id="rId141" Type="http://schemas.openxmlformats.org/officeDocument/2006/relationships/slide" Target="../slides/slide272.xml"/><Relationship Id="rId379" Type="http://schemas.openxmlformats.org/officeDocument/2006/relationships/slide" Target="../slides/slide3.xml"/><Relationship Id="rId7" Type="http://schemas.openxmlformats.org/officeDocument/2006/relationships/slide" Target="../slides/slide166.xml"/><Relationship Id="rId183" Type="http://schemas.openxmlformats.org/officeDocument/2006/relationships/slide" Target="../slides/slide315.xml"/><Relationship Id="rId239" Type="http://schemas.openxmlformats.org/officeDocument/2006/relationships/slide" Target="../slides/slide372.xml"/><Relationship Id="rId250" Type="http://schemas.openxmlformats.org/officeDocument/2006/relationships/slide" Target="../slides/slide8.xml"/><Relationship Id="rId292" Type="http://schemas.openxmlformats.org/officeDocument/2006/relationships/slide" Target="../slides/slide112.xml"/><Relationship Id="rId306" Type="http://schemas.openxmlformats.org/officeDocument/2006/relationships/slide" Target="../slides/slide126.xml"/><Relationship Id="rId45" Type="http://schemas.openxmlformats.org/officeDocument/2006/relationships/slide" Target="../slides/slide142.xml"/><Relationship Id="rId87" Type="http://schemas.openxmlformats.org/officeDocument/2006/relationships/slide" Target="../slides/slide216.xml"/><Relationship Id="rId110" Type="http://schemas.openxmlformats.org/officeDocument/2006/relationships/slide" Target="../slides/slide240.xml"/><Relationship Id="rId348" Type="http://schemas.openxmlformats.org/officeDocument/2006/relationships/slide" Target="../slides/slide46.xml"/><Relationship Id="rId152" Type="http://schemas.openxmlformats.org/officeDocument/2006/relationships/slide" Target="../slides/slide283.xml"/><Relationship Id="rId194" Type="http://schemas.openxmlformats.org/officeDocument/2006/relationships/slide" Target="../slides/slide327.xml"/><Relationship Id="rId208" Type="http://schemas.openxmlformats.org/officeDocument/2006/relationships/slide" Target="../slides/slide341.xml"/><Relationship Id="rId261" Type="http://schemas.openxmlformats.org/officeDocument/2006/relationships/slide" Target="../slides/slide19.xml"/><Relationship Id="rId14" Type="http://schemas.openxmlformats.org/officeDocument/2006/relationships/slide" Target="../slides/slide173.xml"/><Relationship Id="rId56" Type="http://schemas.openxmlformats.org/officeDocument/2006/relationships/slide" Target="../slides/slide153.xml"/><Relationship Id="rId317" Type="http://schemas.openxmlformats.org/officeDocument/2006/relationships/slide" Target="../slides/slide75.xml"/><Relationship Id="rId359" Type="http://schemas.openxmlformats.org/officeDocument/2006/relationships/slide" Target="../slides/slide57.xml"/><Relationship Id="rId98" Type="http://schemas.openxmlformats.org/officeDocument/2006/relationships/slide" Target="../slides/slide228.xml"/><Relationship Id="rId121" Type="http://schemas.openxmlformats.org/officeDocument/2006/relationships/slide" Target="../slides/slide251.xml"/><Relationship Id="rId163" Type="http://schemas.openxmlformats.org/officeDocument/2006/relationships/slide" Target="../slides/slide295.xml"/><Relationship Id="rId219" Type="http://schemas.openxmlformats.org/officeDocument/2006/relationships/slide" Target="../slides/slide371.xml"/><Relationship Id="rId370" Type="http://schemas.openxmlformats.org/officeDocument/2006/relationships/slide" Target="../slides/slide97.xml"/><Relationship Id="rId230" Type="http://schemas.openxmlformats.org/officeDocument/2006/relationships/slide" Target="../slides/slide361.xml"/><Relationship Id="rId25" Type="http://schemas.openxmlformats.org/officeDocument/2006/relationships/slide" Target="../slides/slide185.xml"/><Relationship Id="rId67" Type="http://schemas.openxmlformats.org/officeDocument/2006/relationships/slide" Target="../slides/slide196.xml"/><Relationship Id="rId272" Type="http://schemas.openxmlformats.org/officeDocument/2006/relationships/slide" Target="../slides/slide30.xml"/><Relationship Id="rId328" Type="http://schemas.openxmlformats.org/officeDocument/2006/relationships/slide" Target="../slides/slide86.xml"/><Relationship Id="rId132" Type="http://schemas.openxmlformats.org/officeDocument/2006/relationships/slide" Target="../slides/slide263.xml"/><Relationship Id="rId174" Type="http://schemas.openxmlformats.org/officeDocument/2006/relationships/slide" Target="../slides/slide306.xml"/><Relationship Id="rId241" Type="http://schemas.openxmlformats.org/officeDocument/2006/relationships/slide" Target="../slides/slide374.xml"/><Relationship Id="rId36" Type="http://schemas.openxmlformats.org/officeDocument/2006/relationships/slide" Target="../slides/slide133.xml"/><Relationship Id="rId283" Type="http://schemas.openxmlformats.org/officeDocument/2006/relationships/slide" Target="../slides/slide103.xml"/><Relationship Id="rId339" Type="http://schemas.openxmlformats.org/officeDocument/2006/relationships/slide" Target="../slides/slide37.xml"/><Relationship Id="rId78" Type="http://schemas.openxmlformats.org/officeDocument/2006/relationships/slide" Target="../slides/slide207.xml"/><Relationship Id="rId101" Type="http://schemas.openxmlformats.org/officeDocument/2006/relationships/slide" Target="../slides/slide231.xml"/><Relationship Id="rId143" Type="http://schemas.openxmlformats.org/officeDocument/2006/relationships/slide" Target="../slides/slide274.xml"/><Relationship Id="rId185" Type="http://schemas.openxmlformats.org/officeDocument/2006/relationships/slide" Target="../slides/slide317.xml"/><Relationship Id="rId350" Type="http://schemas.openxmlformats.org/officeDocument/2006/relationships/slide" Target="../slides/slide48.xml"/><Relationship Id="rId9" Type="http://schemas.openxmlformats.org/officeDocument/2006/relationships/slide" Target="../slides/slide168.xml"/><Relationship Id="rId210" Type="http://schemas.openxmlformats.org/officeDocument/2006/relationships/slide" Target="../slides/slide343.xml"/><Relationship Id="rId26" Type="http://schemas.openxmlformats.org/officeDocument/2006/relationships/slide" Target="../slides/slide186.xml"/><Relationship Id="rId231" Type="http://schemas.openxmlformats.org/officeDocument/2006/relationships/slide" Target="../slides/slide362.xml"/><Relationship Id="rId252" Type="http://schemas.openxmlformats.org/officeDocument/2006/relationships/slide" Target="../slides/slide10.xml"/><Relationship Id="rId273" Type="http://schemas.openxmlformats.org/officeDocument/2006/relationships/slide" Target="../slides/slide31.xml"/><Relationship Id="rId294" Type="http://schemas.openxmlformats.org/officeDocument/2006/relationships/slide" Target="../slides/slide114.xml"/><Relationship Id="rId308" Type="http://schemas.openxmlformats.org/officeDocument/2006/relationships/slide" Target="../slides/slide66.xml"/><Relationship Id="rId329" Type="http://schemas.openxmlformats.org/officeDocument/2006/relationships/slide" Target="../slides/slide87.xml"/><Relationship Id="rId47" Type="http://schemas.openxmlformats.org/officeDocument/2006/relationships/slide" Target="../slides/slide144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242.xml"/><Relationship Id="rId133" Type="http://schemas.openxmlformats.org/officeDocument/2006/relationships/slide" Target="../slides/slide264.xml"/><Relationship Id="rId154" Type="http://schemas.openxmlformats.org/officeDocument/2006/relationships/slide" Target="../slides/slide285.xml"/><Relationship Id="rId175" Type="http://schemas.openxmlformats.org/officeDocument/2006/relationships/slide" Target="../slides/slide307.xml"/><Relationship Id="rId340" Type="http://schemas.openxmlformats.org/officeDocument/2006/relationships/slide" Target="../slides/slide38.xml"/><Relationship Id="rId361" Type="http://schemas.openxmlformats.org/officeDocument/2006/relationships/slide" Target="../slides/slide59.xml"/><Relationship Id="rId196" Type="http://schemas.openxmlformats.org/officeDocument/2006/relationships/slide" Target="../slides/slide329.xml"/><Relationship Id="rId200" Type="http://schemas.openxmlformats.org/officeDocument/2006/relationships/slide" Target="../slides/slide333.xml"/><Relationship Id="rId16" Type="http://schemas.openxmlformats.org/officeDocument/2006/relationships/slide" Target="../slides/slide175.xml"/><Relationship Id="rId221" Type="http://schemas.openxmlformats.org/officeDocument/2006/relationships/slide" Target="../slides/slide351.xml"/><Relationship Id="rId242" Type="http://schemas.openxmlformats.org/officeDocument/2006/relationships/slide" Target="../slides/slide375.xml"/><Relationship Id="rId263" Type="http://schemas.openxmlformats.org/officeDocument/2006/relationships/slide" Target="../slides/slide21.xml"/><Relationship Id="rId284" Type="http://schemas.openxmlformats.org/officeDocument/2006/relationships/slide" Target="../slides/slide104.xml"/><Relationship Id="rId319" Type="http://schemas.openxmlformats.org/officeDocument/2006/relationships/slide" Target="../slides/slide77.xml"/><Relationship Id="rId37" Type="http://schemas.openxmlformats.org/officeDocument/2006/relationships/slide" Target="../slides/slide134.xml"/><Relationship Id="rId58" Type="http://schemas.openxmlformats.org/officeDocument/2006/relationships/slide" Target="../slides/slide155.xml"/><Relationship Id="rId79" Type="http://schemas.openxmlformats.org/officeDocument/2006/relationships/slide" Target="../slides/slide208.xml"/><Relationship Id="rId102" Type="http://schemas.openxmlformats.org/officeDocument/2006/relationships/slide" Target="../slides/slide232.xml"/><Relationship Id="rId123" Type="http://schemas.openxmlformats.org/officeDocument/2006/relationships/slide" Target="../slides/slide253.xml"/><Relationship Id="rId144" Type="http://schemas.openxmlformats.org/officeDocument/2006/relationships/slide" Target="../slides/slide275.xml"/><Relationship Id="rId330" Type="http://schemas.openxmlformats.org/officeDocument/2006/relationships/slide" Target="../slides/slide88.xml"/><Relationship Id="rId90" Type="http://schemas.openxmlformats.org/officeDocument/2006/relationships/slide" Target="../slides/slide219.xml"/><Relationship Id="rId165" Type="http://schemas.openxmlformats.org/officeDocument/2006/relationships/slide" Target="../slides/slide297.xml"/><Relationship Id="rId186" Type="http://schemas.openxmlformats.org/officeDocument/2006/relationships/slide" Target="../slides/slide319.xml"/><Relationship Id="rId351" Type="http://schemas.openxmlformats.org/officeDocument/2006/relationships/slide" Target="../slides/slide49.xml"/><Relationship Id="rId372" Type="http://schemas.openxmlformats.org/officeDocument/2006/relationships/slide" Target="../slides/slide160.xml"/><Relationship Id="rId211" Type="http://schemas.openxmlformats.org/officeDocument/2006/relationships/slide" Target="../slides/slide344.xml"/><Relationship Id="rId232" Type="http://schemas.openxmlformats.org/officeDocument/2006/relationships/slide" Target="../slides/slide363.xml"/><Relationship Id="rId253" Type="http://schemas.openxmlformats.org/officeDocument/2006/relationships/slide" Target="../slides/slide11.xml"/><Relationship Id="rId274" Type="http://schemas.openxmlformats.org/officeDocument/2006/relationships/slide" Target="../slides/slide32.xml"/><Relationship Id="rId295" Type="http://schemas.openxmlformats.org/officeDocument/2006/relationships/slide" Target="../slides/slide115.xml"/><Relationship Id="rId309" Type="http://schemas.openxmlformats.org/officeDocument/2006/relationships/slide" Target="../slides/slide67.xml"/><Relationship Id="rId27" Type="http://schemas.openxmlformats.org/officeDocument/2006/relationships/slide" Target="../slides/slide187.xml"/><Relationship Id="rId48" Type="http://schemas.openxmlformats.org/officeDocument/2006/relationships/slide" Target="../slides/slide145.xml"/><Relationship Id="rId69" Type="http://schemas.openxmlformats.org/officeDocument/2006/relationships/slide" Target="../slides/slide198.xml"/><Relationship Id="rId113" Type="http://schemas.openxmlformats.org/officeDocument/2006/relationships/slide" Target="../slides/slide243.xml"/><Relationship Id="rId134" Type="http://schemas.openxmlformats.org/officeDocument/2006/relationships/slide" Target="../slides/slide265.xml"/><Relationship Id="rId320" Type="http://schemas.openxmlformats.org/officeDocument/2006/relationships/slide" Target="../slides/slide78.xml"/><Relationship Id="rId80" Type="http://schemas.openxmlformats.org/officeDocument/2006/relationships/slide" Target="../slides/slide209.xml"/><Relationship Id="rId155" Type="http://schemas.openxmlformats.org/officeDocument/2006/relationships/slide" Target="../slides/slide287.xml"/><Relationship Id="rId176" Type="http://schemas.openxmlformats.org/officeDocument/2006/relationships/slide" Target="../slides/slide308.xml"/><Relationship Id="rId197" Type="http://schemas.openxmlformats.org/officeDocument/2006/relationships/slide" Target="../slides/slide330.xml"/><Relationship Id="rId341" Type="http://schemas.openxmlformats.org/officeDocument/2006/relationships/slide" Target="../slides/slide39.xml"/><Relationship Id="rId362" Type="http://schemas.openxmlformats.org/officeDocument/2006/relationships/slide" Target="../slides/slide60.xml"/><Relationship Id="rId201" Type="http://schemas.openxmlformats.org/officeDocument/2006/relationships/slide" Target="../slides/slide334.xml"/><Relationship Id="rId222" Type="http://schemas.openxmlformats.org/officeDocument/2006/relationships/slide" Target="../slides/slide352.xml"/><Relationship Id="rId243" Type="http://schemas.openxmlformats.org/officeDocument/2006/relationships/slide" Target="../slides/slide376.xml"/><Relationship Id="rId264" Type="http://schemas.openxmlformats.org/officeDocument/2006/relationships/slide" Target="../slides/slide22.xml"/><Relationship Id="rId285" Type="http://schemas.openxmlformats.org/officeDocument/2006/relationships/slide" Target="../slides/slide105.xml"/><Relationship Id="rId17" Type="http://schemas.openxmlformats.org/officeDocument/2006/relationships/slide" Target="../slides/slide176.xml"/><Relationship Id="rId38" Type="http://schemas.openxmlformats.org/officeDocument/2006/relationships/slide" Target="../slides/slide135.xml"/><Relationship Id="rId59" Type="http://schemas.openxmlformats.org/officeDocument/2006/relationships/slide" Target="../slides/slide156.xml"/><Relationship Id="rId103" Type="http://schemas.openxmlformats.org/officeDocument/2006/relationships/slide" Target="../slides/slide233.xml"/><Relationship Id="rId124" Type="http://schemas.openxmlformats.org/officeDocument/2006/relationships/slide" Target="../slides/slide254.xml"/><Relationship Id="rId310" Type="http://schemas.openxmlformats.org/officeDocument/2006/relationships/slide" Target="../slides/slide68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276.xml"/><Relationship Id="rId166" Type="http://schemas.openxmlformats.org/officeDocument/2006/relationships/slide" Target="../slides/slide298.xml"/><Relationship Id="rId187" Type="http://schemas.openxmlformats.org/officeDocument/2006/relationships/slide" Target="../slides/slide320.xml"/><Relationship Id="rId331" Type="http://schemas.openxmlformats.org/officeDocument/2006/relationships/slide" Target="../slides/slide89.xml"/><Relationship Id="rId352" Type="http://schemas.openxmlformats.org/officeDocument/2006/relationships/slide" Target="../slides/slide50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345.xml"/><Relationship Id="rId233" Type="http://schemas.openxmlformats.org/officeDocument/2006/relationships/slide" Target="../slides/slide365.xml"/><Relationship Id="rId254" Type="http://schemas.openxmlformats.org/officeDocument/2006/relationships/slide" Target="../slides/slide12.xml"/><Relationship Id="rId28" Type="http://schemas.openxmlformats.org/officeDocument/2006/relationships/slide" Target="../slides/slide188.xml"/><Relationship Id="rId49" Type="http://schemas.openxmlformats.org/officeDocument/2006/relationships/slide" Target="../slides/slide146.xml"/><Relationship Id="rId114" Type="http://schemas.openxmlformats.org/officeDocument/2006/relationships/slide" Target="../slides/slide244.xml"/><Relationship Id="rId275" Type="http://schemas.openxmlformats.org/officeDocument/2006/relationships/slide" Target="../slides/slide33.xml"/><Relationship Id="rId296" Type="http://schemas.openxmlformats.org/officeDocument/2006/relationships/slide" Target="../slides/slide116.xml"/><Relationship Id="rId300" Type="http://schemas.openxmlformats.org/officeDocument/2006/relationships/slide" Target="../slides/slide120.xml"/><Relationship Id="rId60" Type="http://schemas.openxmlformats.org/officeDocument/2006/relationships/slide" Target="../slides/slide157.xml"/><Relationship Id="rId81" Type="http://schemas.openxmlformats.org/officeDocument/2006/relationships/slide" Target="../slides/slide210.xml"/><Relationship Id="rId135" Type="http://schemas.openxmlformats.org/officeDocument/2006/relationships/slide" Target="../slides/slide266.xml"/><Relationship Id="rId156" Type="http://schemas.openxmlformats.org/officeDocument/2006/relationships/slide" Target="../slides/slide288.xml"/><Relationship Id="rId177" Type="http://schemas.openxmlformats.org/officeDocument/2006/relationships/slide" Target="../slides/slide309.xml"/><Relationship Id="rId198" Type="http://schemas.openxmlformats.org/officeDocument/2006/relationships/slide" Target="../slides/slide331.xml"/><Relationship Id="rId321" Type="http://schemas.openxmlformats.org/officeDocument/2006/relationships/slide" Target="../slides/slide79.xml"/><Relationship Id="rId342" Type="http://schemas.openxmlformats.org/officeDocument/2006/relationships/slide" Target="../slides/slide40.xml"/><Relationship Id="rId363" Type="http://schemas.openxmlformats.org/officeDocument/2006/relationships/slide" Target="../slides/slide61.xml"/><Relationship Id="rId202" Type="http://schemas.openxmlformats.org/officeDocument/2006/relationships/slide" Target="../slides/slide335.xml"/><Relationship Id="rId223" Type="http://schemas.openxmlformats.org/officeDocument/2006/relationships/slide" Target="../slides/slide353.xml"/><Relationship Id="rId244" Type="http://schemas.openxmlformats.org/officeDocument/2006/relationships/slide" Target="../slides/slide377.xml"/><Relationship Id="rId18" Type="http://schemas.openxmlformats.org/officeDocument/2006/relationships/slide" Target="../slides/slide177.xml"/><Relationship Id="rId39" Type="http://schemas.openxmlformats.org/officeDocument/2006/relationships/slide" Target="../slides/slide136.xml"/><Relationship Id="rId265" Type="http://schemas.openxmlformats.org/officeDocument/2006/relationships/slide" Target="../slides/slide23.xml"/><Relationship Id="rId286" Type="http://schemas.openxmlformats.org/officeDocument/2006/relationships/slide" Target="../slides/slide106.xml"/><Relationship Id="rId50" Type="http://schemas.openxmlformats.org/officeDocument/2006/relationships/slide" Target="../slides/slide147.xml"/><Relationship Id="rId104" Type="http://schemas.openxmlformats.org/officeDocument/2006/relationships/slide" Target="../slides/slide234.xml"/><Relationship Id="rId125" Type="http://schemas.openxmlformats.org/officeDocument/2006/relationships/slide" Target="../slides/slide256.xml"/><Relationship Id="rId146" Type="http://schemas.openxmlformats.org/officeDocument/2006/relationships/slide" Target="../slides/slide277.xml"/><Relationship Id="rId167" Type="http://schemas.openxmlformats.org/officeDocument/2006/relationships/slide" Target="../slides/slide299.xml"/><Relationship Id="rId188" Type="http://schemas.openxmlformats.org/officeDocument/2006/relationships/slide" Target="../slides/slide321.xml"/><Relationship Id="rId311" Type="http://schemas.openxmlformats.org/officeDocument/2006/relationships/slide" Target="../slides/slide69.xml"/><Relationship Id="rId332" Type="http://schemas.openxmlformats.org/officeDocument/2006/relationships/slide" Target="../slides/slide90.xml"/><Relationship Id="rId353" Type="http://schemas.openxmlformats.org/officeDocument/2006/relationships/slide" Target="../slides/slide51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346.xml"/><Relationship Id="rId234" Type="http://schemas.openxmlformats.org/officeDocument/2006/relationships/slide" Target="../slides/slide366.xml"/><Relationship Id="rId2" Type="http://schemas.openxmlformats.org/officeDocument/2006/relationships/slide" Target="../slides/slide161.xml"/><Relationship Id="rId29" Type="http://schemas.openxmlformats.org/officeDocument/2006/relationships/slide" Target="../slides/slide189.xml"/><Relationship Id="rId255" Type="http://schemas.openxmlformats.org/officeDocument/2006/relationships/slide" Target="../slides/slide13.xml"/><Relationship Id="rId276" Type="http://schemas.openxmlformats.org/officeDocument/2006/relationships/slide" Target="../slides/slide34.xml"/><Relationship Id="rId297" Type="http://schemas.openxmlformats.org/officeDocument/2006/relationships/slide" Target="../slides/slide117.xml"/><Relationship Id="rId40" Type="http://schemas.openxmlformats.org/officeDocument/2006/relationships/slide" Target="../slides/slide137.xml"/><Relationship Id="rId115" Type="http://schemas.openxmlformats.org/officeDocument/2006/relationships/slide" Target="../slides/slide245.xml"/><Relationship Id="rId136" Type="http://schemas.openxmlformats.org/officeDocument/2006/relationships/slide" Target="../slides/slide267.xml"/><Relationship Id="rId157" Type="http://schemas.openxmlformats.org/officeDocument/2006/relationships/slide" Target="../slides/slide289.xml"/><Relationship Id="rId178" Type="http://schemas.openxmlformats.org/officeDocument/2006/relationships/slide" Target="../slides/slide310.xml"/><Relationship Id="rId301" Type="http://schemas.openxmlformats.org/officeDocument/2006/relationships/slide" Target="../slides/slide121.xml"/><Relationship Id="rId322" Type="http://schemas.openxmlformats.org/officeDocument/2006/relationships/slide" Target="../slides/slide80.xml"/><Relationship Id="rId343" Type="http://schemas.openxmlformats.org/officeDocument/2006/relationships/slide" Target="../slides/slide41.xml"/><Relationship Id="rId364" Type="http://schemas.openxmlformats.org/officeDocument/2006/relationships/slide" Target="../slides/slide62.xml"/><Relationship Id="rId61" Type="http://schemas.openxmlformats.org/officeDocument/2006/relationships/slide" Target="../slides/slide158.xml"/><Relationship Id="rId82" Type="http://schemas.openxmlformats.org/officeDocument/2006/relationships/slide" Target="../slides/slide211.xml"/><Relationship Id="rId199" Type="http://schemas.openxmlformats.org/officeDocument/2006/relationships/slide" Target="../slides/slide332.xml"/><Relationship Id="rId203" Type="http://schemas.openxmlformats.org/officeDocument/2006/relationships/slide" Target="../slides/slide336.xml"/><Relationship Id="rId19" Type="http://schemas.openxmlformats.org/officeDocument/2006/relationships/slide" Target="../slides/slide178.xml"/><Relationship Id="rId224" Type="http://schemas.openxmlformats.org/officeDocument/2006/relationships/slide" Target="../slides/slide354.xml"/><Relationship Id="rId245" Type="http://schemas.openxmlformats.org/officeDocument/2006/relationships/slide" Target="../slides/slide379.xml"/><Relationship Id="rId266" Type="http://schemas.openxmlformats.org/officeDocument/2006/relationships/slide" Target="../slides/slide24.xml"/><Relationship Id="rId287" Type="http://schemas.openxmlformats.org/officeDocument/2006/relationships/slide" Target="../slides/slide107.xml"/><Relationship Id="rId30" Type="http://schemas.openxmlformats.org/officeDocument/2006/relationships/slide" Target="../slides/slide182.xml"/><Relationship Id="rId105" Type="http://schemas.openxmlformats.org/officeDocument/2006/relationships/slide" Target="../slides/slide235.xml"/><Relationship Id="rId126" Type="http://schemas.openxmlformats.org/officeDocument/2006/relationships/slide" Target="../slides/slide257.xml"/><Relationship Id="rId147" Type="http://schemas.openxmlformats.org/officeDocument/2006/relationships/slide" Target="../slides/slide278.xml"/><Relationship Id="rId168" Type="http://schemas.openxmlformats.org/officeDocument/2006/relationships/slide" Target="../slides/slide300.xml"/><Relationship Id="rId312" Type="http://schemas.openxmlformats.org/officeDocument/2006/relationships/slide" Target="../slides/slide70.xml"/><Relationship Id="rId333" Type="http://schemas.openxmlformats.org/officeDocument/2006/relationships/slide" Target="../slides/slide91.xml"/><Relationship Id="rId354" Type="http://schemas.openxmlformats.org/officeDocument/2006/relationships/slide" Target="../slides/slide52.xml"/><Relationship Id="rId51" Type="http://schemas.openxmlformats.org/officeDocument/2006/relationships/slide" Target="../slides/slide148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322.xml"/><Relationship Id="rId375" Type="http://schemas.openxmlformats.org/officeDocument/2006/relationships/slide" Target="../slides/slide255.xml"/><Relationship Id="rId3" Type="http://schemas.openxmlformats.org/officeDocument/2006/relationships/slide" Target="../slides/slide162.xml"/><Relationship Id="rId214" Type="http://schemas.openxmlformats.org/officeDocument/2006/relationships/slide" Target="../slides/slide347.xml"/><Relationship Id="rId235" Type="http://schemas.openxmlformats.org/officeDocument/2006/relationships/slide" Target="../slides/slide367.xml"/><Relationship Id="rId256" Type="http://schemas.openxmlformats.org/officeDocument/2006/relationships/slide" Target="../slides/slide14.xml"/><Relationship Id="rId277" Type="http://schemas.openxmlformats.org/officeDocument/2006/relationships/slide" Target="../slides/slide35.xml"/><Relationship Id="rId298" Type="http://schemas.openxmlformats.org/officeDocument/2006/relationships/slide" Target="../slides/slide118.xml"/><Relationship Id="rId116" Type="http://schemas.openxmlformats.org/officeDocument/2006/relationships/slide" Target="../slides/slide246.xml"/><Relationship Id="rId137" Type="http://schemas.openxmlformats.org/officeDocument/2006/relationships/slide" Target="../slides/slide268.xml"/><Relationship Id="rId158" Type="http://schemas.openxmlformats.org/officeDocument/2006/relationships/slide" Target="../slides/slide290.xml"/><Relationship Id="rId302" Type="http://schemas.openxmlformats.org/officeDocument/2006/relationships/slide" Target="../slides/slide122.xml"/><Relationship Id="rId323" Type="http://schemas.openxmlformats.org/officeDocument/2006/relationships/slide" Target="../slides/slide81.xml"/><Relationship Id="rId344" Type="http://schemas.openxmlformats.org/officeDocument/2006/relationships/slide" Target="../slides/slide42.xml"/><Relationship Id="rId20" Type="http://schemas.openxmlformats.org/officeDocument/2006/relationships/slide" Target="../slides/slide179.xml"/><Relationship Id="rId41" Type="http://schemas.openxmlformats.org/officeDocument/2006/relationships/slide" Target="../slides/slide138.xml"/><Relationship Id="rId62" Type="http://schemas.openxmlformats.org/officeDocument/2006/relationships/slide" Target="../slides/slide159.xml"/><Relationship Id="rId83" Type="http://schemas.openxmlformats.org/officeDocument/2006/relationships/slide" Target="../slides/slide212.xml"/><Relationship Id="rId179" Type="http://schemas.openxmlformats.org/officeDocument/2006/relationships/slide" Target="../slides/slide311.xml"/><Relationship Id="rId365" Type="http://schemas.openxmlformats.org/officeDocument/2006/relationships/slide" Target="../slides/slide63.xml"/><Relationship Id="rId190" Type="http://schemas.openxmlformats.org/officeDocument/2006/relationships/slide" Target="../slides/slide323.xml"/><Relationship Id="rId204" Type="http://schemas.openxmlformats.org/officeDocument/2006/relationships/slide" Target="../slides/slide337.xml"/><Relationship Id="rId225" Type="http://schemas.openxmlformats.org/officeDocument/2006/relationships/slide" Target="../slides/slide355.xml"/><Relationship Id="rId246" Type="http://schemas.openxmlformats.org/officeDocument/2006/relationships/slide" Target="../slides/slide380.xml"/><Relationship Id="rId267" Type="http://schemas.openxmlformats.org/officeDocument/2006/relationships/slide" Target="../slides/slide25.xml"/><Relationship Id="rId288" Type="http://schemas.openxmlformats.org/officeDocument/2006/relationships/slide" Target="../slides/slide108.xml"/><Relationship Id="rId106" Type="http://schemas.openxmlformats.org/officeDocument/2006/relationships/slide" Target="../slides/slide236.xml"/><Relationship Id="rId127" Type="http://schemas.openxmlformats.org/officeDocument/2006/relationships/slide" Target="../slides/slide258.xml"/><Relationship Id="rId313" Type="http://schemas.openxmlformats.org/officeDocument/2006/relationships/slide" Target="../slides/slide71.xml"/><Relationship Id="rId10" Type="http://schemas.openxmlformats.org/officeDocument/2006/relationships/slide" Target="../slides/slide169.xml"/><Relationship Id="rId31" Type="http://schemas.openxmlformats.org/officeDocument/2006/relationships/slide" Target="../slides/slide190.xml"/><Relationship Id="rId52" Type="http://schemas.openxmlformats.org/officeDocument/2006/relationships/slide" Target="../slides/slide149.xml"/><Relationship Id="rId73" Type="http://schemas.openxmlformats.org/officeDocument/2006/relationships/slide" Target="../slides/slide202.xml"/><Relationship Id="rId94" Type="http://schemas.openxmlformats.org/officeDocument/2006/relationships/slide" Target="../slides/slide224.xml"/><Relationship Id="rId148" Type="http://schemas.openxmlformats.org/officeDocument/2006/relationships/slide" Target="../slides/slide279.xml"/><Relationship Id="rId169" Type="http://schemas.openxmlformats.org/officeDocument/2006/relationships/slide" Target="../slides/slide301.xml"/><Relationship Id="rId334" Type="http://schemas.openxmlformats.org/officeDocument/2006/relationships/slide" Target="../slides/slide92.xml"/><Relationship Id="rId355" Type="http://schemas.openxmlformats.org/officeDocument/2006/relationships/slide" Target="../slides/slide53.xml"/><Relationship Id="rId376" Type="http://schemas.openxmlformats.org/officeDocument/2006/relationships/slide" Target="../slides/slide286.xml"/><Relationship Id="rId4" Type="http://schemas.openxmlformats.org/officeDocument/2006/relationships/slide" Target="../slides/slide163.xml"/><Relationship Id="rId180" Type="http://schemas.openxmlformats.org/officeDocument/2006/relationships/slide" Target="../slides/slide312.xml"/><Relationship Id="rId215" Type="http://schemas.openxmlformats.org/officeDocument/2006/relationships/slide" Target="../slides/slide348.xml"/><Relationship Id="rId236" Type="http://schemas.openxmlformats.org/officeDocument/2006/relationships/slide" Target="../slides/slide368.xml"/><Relationship Id="rId257" Type="http://schemas.openxmlformats.org/officeDocument/2006/relationships/slide" Target="../slides/slide15.xml"/><Relationship Id="rId278" Type="http://schemas.openxmlformats.org/officeDocument/2006/relationships/slide" Target="../slides/slide98.xml"/><Relationship Id="rId303" Type="http://schemas.openxmlformats.org/officeDocument/2006/relationships/slide" Target="../slides/slide123.xml"/><Relationship Id="rId42" Type="http://schemas.openxmlformats.org/officeDocument/2006/relationships/slide" Target="../slides/slide139.xml"/><Relationship Id="rId84" Type="http://schemas.openxmlformats.org/officeDocument/2006/relationships/slide" Target="../slides/slide213.xml"/><Relationship Id="rId138" Type="http://schemas.openxmlformats.org/officeDocument/2006/relationships/slide" Target="../slides/slide269.xml"/><Relationship Id="rId345" Type="http://schemas.openxmlformats.org/officeDocument/2006/relationships/slide" Target="../slides/slide43.xml"/><Relationship Id="rId191" Type="http://schemas.openxmlformats.org/officeDocument/2006/relationships/slide" Target="../slides/slide324.xml"/><Relationship Id="rId205" Type="http://schemas.openxmlformats.org/officeDocument/2006/relationships/slide" Target="../slides/slide338.xml"/><Relationship Id="rId247" Type="http://schemas.openxmlformats.org/officeDocument/2006/relationships/slide" Target="../slides/slide5.xml"/><Relationship Id="rId107" Type="http://schemas.openxmlformats.org/officeDocument/2006/relationships/slide" Target="../slides/slide237.xml"/><Relationship Id="rId289" Type="http://schemas.openxmlformats.org/officeDocument/2006/relationships/slide" Target="../slides/slide109.xml"/><Relationship Id="rId11" Type="http://schemas.openxmlformats.org/officeDocument/2006/relationships/slide" Target="../slides/slide170.xml"/><Relationship Id="rId53" Type="http://schemas.openxmlformats.org/officeDocument/2006/relationships/slide" Target="../slides/slide150.xml"/><Relationship Id="rId149" Type="http://schemas.openxmlformats.org/officeDocument/2006/relationships/slide" Target="../slides/slide280.xml"/><Relationship Id="rId314" Type="http://schemas.openxmlformats.org/officeDocument/2006/relationships/slide" Target="../slides/slide72.xml"/><Relationship Id="rId356" Type="http://schemas.openxmlformats.org/officeDocument/2006/relationships/slide" Target="../slides/slide54.xml"/><Relationship Id="rId95" Type="http://schemas.openxmlformats.org/officeDocument/2006/relationships/slide" Target="../slides/slide225.xml"/><Relationship Id="rId160" Type="http://schemas.openxmlformats.org/officeDocument/2006/relationships/slide" Target="../slides/slide292.xml"/><Relationship Id="rId216" Type="http://schemas.openxmlformats.org/officeDocument/2006/relationships/slide" Target="../slides/slide350.xml"/><Relationship Id="rId258" Type="http://schemas.openxmlformats.org/officeDocument/2006/relationships/slide" Target="../slides/slide16.xml"/><Relationship Id="rId22" Type="http://schemas.openxmlformats.org/officeDocument/2006/relationships/slide" Target="../slides/slide181.xml"/><Relationship Id="rId64" Type="http://schemas.openxmlformats.org/officeDocument/2006/relationships/slide" Target="../slides/slide193.xml"/><Relationship Id="rId118" Type="http://schemas.openxmlformats.org/officeDocument/2006/relationships/slide" Target="../slides/slide248.xml"/><Relationship Id="rId325" Type="http://schemas.openxmlformats.org/officeDocument/2006/relationships/slide" Target="../slides/slide83.xml"/><Relationship Id="rId367" Type="http://schemas.openxmlformats.org/officeDocument/2006/relationships/slide" Target="../slides/slide4.xml"/><Relationship Id="rId171" Type="http://schemas.openxmlformats.org/officeDocument/2006/relationships/slide" Target="../slides/slide303.xml"/><Relationship Id="rId227" Type="http://schemas.openxmlformats.org/officeDocument/2006/relationships/slide" Target="../slides/slide358.xml"/><Relationship Id="rId269" Type="http://schemas.openxmlformats.org/officeDocument/2006/relationships/slide" Target="../slides/slide27.xml"/><Relationship Id="rId33" Type="http://schemas.openxmlformats.org/officeDocument/2006/relationships/slide" Target="../slides/slide130.xml"/><Relationship Id="rId129" Type="http://schemas.openxmlformats.org/officeDocument/2006/relationships/slide" Target="../slides/slide260.xml"/><Relationship Id="rId280" Type="http://schemas.openxmlformats.org/officeDocument/2006/relationships/slide" Target="../slides/slide100.xml"/><Relationship Id="rId336" Type="http://schemas.openxmlformats.org/officeDocument/2006/relationships/slide" Target="../slides/slide94.xml"/><Relationship Id="rId75" Type="http://schemas.openxmlformats.org/officeDocument/2006/relationships/slide" Target="../slides/slide204.xml"/><Relationship Id="rId140" Type="http://schemas.openxmlformats.org/officeDocument/2006/relationships/slide" Target="../slides/slide271.xml"/><Relationship Id="rId182" Type="http://schemas.openxmlformats.org/officeDocument/2006/relationships/slide" Target="../slides/slide314.xml"/><Relationship Id="rId378" Type="http://schemas.openxmlformats.org/officeDocument/2006/relationships/slide" Target="../slides/slide349.xml"/><Relationship Id="rId6" Type="http://schemas.openxmlformats.org/officeDocument/2006/relationships/slide" Target="../slides/slide165.xml"/><Relationship Id="rId238" Type="http://schemas.openxmlformats.org/officeDocument/2006/relationships/slide" Target="../slides/slide370.xml"/><Relationship Id="rId291" Type="http://schemas.openxmlformats.org/officeDocument/2006/relationships/slide" Target="../slides/slide111.xml"/><Relationship Id="rId305" Type="http://schemas.openxmlformats.org/officeDocument/2006/relationships/slide" Target="../slides/slide125.xml"/><Relationship Id="rId347" Type="http://schemas.openxmlformats.org/officeDocument/2006/relationships/slide" Target="../slides/slide45.xml"/><Relationship Id="rId44" Type="http://schemas.openxmlformats.org/officeDocument/2006/relationships/slide" Target="../slides/slide141.xml"/><Relationship Id="rId86" Type="http://schemas.openxmlformats.org/officeDocument/2006/relationships/slide" Target="../slides/slide215.xml"/><Relationship Id="rId151" Type="http://schemas.openxmlformats.org/officeDocument/2006/relationships/slide" Target="../slides/slide282.xml"/><Relationship Id="rId193" Type="http://schemas.openxmlformats.org/officeDocument/2006/relationships/slide" Target="../slides/slide326.xml"/><Relationship Id="rId207" Type="http://schemas.openxmlformats.org/officeDocument/2006/relationships/slide" Target="../slides/slide340.xml"/><Relationship Id="rId249" Type="http://schemas.openxmlformats.org/officeDocument/2006/relationships/slide" Target="../slides/slide7.xml"/><Relationship Id="rId13" Type="http://schemas.openxmlformats.org/officeDocument/2006/relationships/slide" Target="../slides/slide172.xml"/><Relationship Id="rId109" Type="http://schemas.openxmlformats.org/officeDocument/2006/relationships/slide" Target="../slides/slide239.xml"/><Relationship Id="rId260" Type="http://schemas.openxmlformats.org/officeDocument/2006/relationships/slide" Target="../slides/slide18.xml"/><Relationship Id="rId316" Type="http://schemas.openxmlformats.org/officeDocument/2006/relationships/slide" Target="../slides/slide74.xml"/><Relationship Id="rId55" Type="http://schemas.openxmlformats.org/officeDocument/2006/relationships/slide" Target="../slides/slide152.xml"/><Relationship Id="rId97" Type="http://schemas.openxmlformats.org/officeDocument/2006/relationships/slide" Target="../slides/slide227.xml"/><Relationship Id="rId120" Type="http://schemas.openxmlformats.org/officeDocument/2006/relationships/slide" Target="../slides/slide250.xml"/><Relationship Id="rId358" Type="http://schemas.openxmlformats.org/officeDocument/2006/relationships/slide" Target="../slides/slide56.xml"/><Relationship Id="rId162" Type="http://schemas.openxmlformats.org/officeDocument/2006/relationships/slide" Target="../slides/slide294.xml"/><Relationship Id="rId218" Type="http://schemas.openxmlformats.org/officeDocument/2006/relationships/slide" Target="../slides/slide364.xml"/><Relationship Id="rId271" Type="http://schemas.openxmlformats.org/officeDocument/2006/relationships/slide" Target="../slides/slide29.xml"/><Relationship Id="rId24" Type="http://schemas.openxmlformats.org/officeDocument/2006/relationships/slide" Target="../slides/slide184.xml"/><Relationship Id="rId66" Type="http://schemas.openxmlformats.org/officeDocument/2006/relationships/slide" Target="../slides/slide195.xml"/><Relationship Id="rId131" Type="http://schemas.openxmlformats.org/officeDocument/2006/relationships/slide" Target="../slides/slide262.xml"/><Relationship Id="rId327" Type="http://schemas.openxmlformats.org/officeDocument/2006/relationships/slide" Target="../slides/slide85.xml"/><Relationship Id="rId369" Type="http://schemas.openxmlformats.org/officeDocument/2006/relationships/slide" Target="../slides/slide65.xml"/><Relationship Id="rId173" Type="http://schemas.openxmlformats.org/officeDocument/2006/relationships/slide" Target="../slides/slide305.xml"/><Relationship Id="rId229" Type="http://schemas.openxmlformats.org/officeDocument/2006/relationships/slide" Target="../slides/slide360.xml"/><Relationship Id="rId240" Type="http://schemas.openxmlformats.org/officeDocument/2006/relationships/slide" Target="../slides/slide373.xml"/><Relationship Id="rId35" Type="http://schemas.openxmlformats.org/officeDocument/2006/relationships/slide" Target="../slides/slide132.xml"/><Relationship Id="rId77" Type="http://schemas.openxmlformats.org/officeDocument/2006/relationships/slide" Target="../slides/slide206.xml"/><Relationship Id="rId100" Type="http://schemas.openxmlformats.org/officeDocument/2006/relationships/slide" Target="../slides/slide230.xml"/><Relationship Id="rId282" Type="http://schemas.openxmlformats.org/officeDocument/2006/relationships/slide" Target="../slides/slide102.xml"/><Relationship Id="rId338" Type="http://schemas.openxmlformats.org/officeDocument/2006/relationships/slide" Target="../slides/slide96.xml"/><Relationship Id="rId8" Type="http://schemas.openxmlformats.org/officeDocument/2006/relationships/slide" Target="../slides/slide167.xml"/><Relationship Id="rId142" Type="http://schemas.openxmlformats.org/officeDocument/2006/relationships/slide" Target="../slides/slide273.xml"/><Relationship Id="rId184" Type="http://schemas.openxmlformats.org/officeDocument/2006/relationships/slide" Target="../slides/slide316.xml"/><Relationship Id="rId251" Type="http://schemas.openxmlformats.org/officeDocument/2006/relationships/slide" Target="../slides/slide9.xml"/><Relationship Id="rId46" Type="http://schemas.openxmlformats.org/officeDocument/2006/relationships/slide" Target="../slides/slide143.xml"/><Relationship Id="rId293" Type="http://schemas.openxmlformats.org/officeDocument/2006/relationships/slide" Target="../slides/slide113.xml"/><Relationship Id="rId307" Type="http://schemas.openxmlformats.org/officeDocument/2006/relationships/slide" Target="../slides/slide127.xml"/><Relationship Id="rId349" Type="http://schemas.openxmlformats.org/officeDocument/2006/relationships/slide" Target="../slides/slide47.xml"/><Relationship Id="rId88" Type="http://schemas.openxmlformats.org/officeDocument/2006/relationships/slide" Target="../slides/slide217.xml"/><Relationship Id="rId111" Type="http://schemas.openxmlformats.org/officeDocument/2006/relationships/slide" Target="../slides/slide241.xml"/><Relationship Id="rId153" Type="http://schemas.openxmlformats.org/officeDocument/2006/relationships/slide" Target="../slides/slide284.xml"/><Relationship Id="rId195" Type="http://schemas.openxmlformats.org/officeDocument/2006/relationships/slide" Target="../slides/slide328.xml"/><Relationship Id="rId209" Type="http://schemas.openxmlformats.org/officeDocument/2006/relationships/slide" Target="../slides/slide342.xml"/><Relationship Id="rId360" Type="http://schemas.openxmlformats.org/officeDocument/2006/relationships/slide" Target="../slides/slide58.xml"/><Relationship Id="rId220" Type="http://schemas.openxmlformats.org/officeDocument/2006/relationships/slide" Target="../slides/slide378.xml"/><Relationship Id="rId15" Type="http://schemas.openxmlformats.org/officeDocument/2006/relationships/slide" Target="../slides/slide174.xml"/><Relationship Id="rId57" Type="http://schemas.openxmlformats.org/officeDocument/2006/relationships/slide" Target="../slides/slide154.xml"/><Relationship Id="rId262" Type="http://schemas.openxmlformats.org/officeDocument/2006/relationships/slide" Target="../slides/slide20.xml"/><Relationship Id="rId318" Type="http://schemas.openxmlformats.org/officeDocument/2006/relationships/slide" Target="../slides/slide76.xml"/><Relationship Id="rId99" Type="http://schemas.openxmlformats.org/officeDocument/2006/relationships/slide" Target="../slides/slide229.xml"/><Relationship Id="rId122" Type="http://schemas.openxmlformats.org/officeDocument/2006/relationships/slide" Target="../slides/slide252.xml"/><Relationship Id="rId164" Type="http://schemas.openxmlformats.org/officeDocument/2006/relationships/slide" Target="../slides/slide296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50.xml"/><Relationship Id="rId26" Type="http://schemas.openxmlformats.org/officeDocument/2006/relationships/slide" Target="../slides/slide354.xml"/><Relationship Id="rId39" Type="http://schemas.openxmlformats.org/officeDocument/2006/relationships/slide" Target="../slides/slide369.xml"/><Relationship Id="rId21" Type="http://schemas.openxmlformats.org/officeDocument/2006/relationships/slide" Target="../slides/slide371.xml"/><Relationship Id="rId34" Type="http://schemas.openxmlformats.org/officeDocument/2006/relationships/slide" Target="../slides/slide363.xml"/><Relationship Id="rId42" Type="http://schemas.openxmlformats.org/officeDocument/2006/relationships/slide" Target="../slides/slide373.xml"/><Relationship Id="rId47" Type="http://schemas.openxmlformats.org/officeDocument/2006/relationships/slide" Target="../slides/slide379.xml"/><Relationship Id="rId7" Type="http://schemas.openxmlformats.org/officeDocument/2006/relationships/image" Target="../media/image2.svg"/><Relationship Id="rId2" Type="http://schemas.openxmlformats.org/officeDocument/2006/relationships/slide" Target="../slides/slide65.xml"/><Relationship Id="rId16" Type="http://schemas.openxmlformats.org/officeDocument/2006/relationships/slide" Target="../slides/slide349.xml"/><Relationship Id="rId29" Type="http://schemas.openxmlformats.org/officeDocument/2006/relationships/slide" Target="../slides/slide358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slide" Target="../slides/slide191.xml"/><Relationship Id="rId24" Type="http://schemas.openxmlformats.org/officeDocument/2006/relationships/slide" Target="../slides/slide352.xml"/><Relationship Id="rId32" Type="http://schemas.openxmlformats.org/officeDocument/2006/relationships/slide" Target="../slides/slide361.xml"/><Relationship Id="rId37" Type="http://schemas.openxmlformats.org/officeDocument/2006/relationships/slide" Target="../slides/slide367.xml"/><Relationship Id="rId40" Type="http://schemas.openxmlformats.org/officeDocument/2006/relationships/slide" Target="../slides/slide370.xml"/><Relationship Id="rId45" Type="http://schemas.openxmlformats.org/officeDocument/2006/relationships/slide" Target="../slides/slide376.xml"/><Relationship Id="rId5" Type="http://schemas.openxmlformats.org/officeDocument/2006/relationships/slide" Target="../slides/slide2.xml"/><Relationship Id="rId15" Type="http://schemas.openxmlformats.org/officeDocument/2006/relationships/slide" Target="../slides/slide318.xml"/><Relationship Id="rId23" Type="http://schemas.openxmlformats.org/officeDocument/2006/relationships/slide" Target="../slides/slide351.xml"/><Relationship Id="rId28" Type="http://schemas.openxmlformats.org/officeDocument/2006/relationships/slide" Target="../slides/slide356.xml"/><Relationship Id="rId36" Type="http://schemas.openxmlformats.org/officeDocument/2006/relationships/slide" Target="../slides/slide366.xml"/><Relationship Id="rId10" Type="http://schemas.openxmlformats.org/officeDocument/2006/relationships/slide" Target="../slides/slide160.xml"/><Relationship Id="rId19" Type="http://schemas.openxmlformats.org/officeDocument/2006/relationships/slide" Target="../slides/slide357.xml"/><Relationship Id="rId31" Type="http://schemas.openxmlformats.org/officeDocument/2006/relationships/slide" Target="../slides/slide360.xml"/><Relationship Id="rId44" Type="http://schemas.openxmlformats.org/officeDocument/2006/relationships/slide" Target="../slides/slide375.xml"/><Relationship Id="rId4" Type="http://schemas.openxmlformats.org/officeDocument/2006/relationships/slide" Target="../slides/slide36.xml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78.xml"/><Relationship Id="rId27" Type="http://schemas.openxmlformats.org/officeDocument/2006/relationships/slide" Target="../slides/slide355.xml"/><Relationship Id="rId30" Type="http://schemas.openxmlformats.org/officeDocument/2006/relationships/slide" Target="../slides/slide359.xml"/><Relationship Id="rId35" Type="http://schemas.openxmlformats.org/officeDocument/2006/relationships/slide" Target="../slides/slide365.xml"/><Relationship Id="rId43" Type="http://schemas.openxmlformats.org/officeDocument/2006/relationships/slide" Target="../slides/slide374.xml"/><Relationship Id="rId48" Type="http://schemas.openxmlformats.org/officeDocument/2006/relationships/slide" Target="../slides/slide380.xml"/><Relationship Id="rId8" Type="http://schemas.openxmlformats.org/officeDocument/2006/relationships/slide" Target="../slides/slide97.xml"/><Relationship Id="rId3" Type="http://schemas.openxmlformats.org/officeDocument/2006/relationships/slide" Target="../slides/slide4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53.xml"/><Relationship Id="rId33" Type="http://schemas.openxmlformats.org/officeDocument/2006/relationships/slide" Target="../slides/slide362.xml"/><Relationship Id="rId38" Type="http://schemas.openxmlformats.org/officeDocument/2006/relationships/slide" Target="../slides/slide368.xml"/><Relationship Id="rId46" Type="http://schemas.openxmlformats.org/officeDocument/2006/relationships/slide" Target="../slides/slide377.xml"/><Relationship Id="rId20" Type="http://schemas.openxmlformats.org/officeDocument/2006/relationships/slide" Target="../slides/slide364.xml"/><Relationship Id="rId41" Type="http://schemas.openxmlformats.org/officeDocument/2006/relationships/slide" Target="../slides/slide372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2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1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0.xml"/><Relationship Id="rId18" Type="http://schemas.openxmlformats.org/officeDocument/2006/relationships/slide" Target="../slides/slide15.xml"/><Relationship Id="rId26" Type="http://schemas.openxmlformats.org/officeDocument/2006/relationships/slide" Target="../slides/slide23.xml"/><Relationship Id="rId39" Type="http://schemas.openxmlformats.org/officeDocument/2006/relationships/slide" Target="../slides/slide97.xml"/><Relationship Id="rId21" Type="http://schemas.openxmlformats.org/officeDocument/2006/relationships/slide" Target="../slides/slide18.xml"/><Relationship Id="rId34" Type="http://schemas.openxmlformats.org/officeDocument/2006/relationships/slide" Target="../slides/slide31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image" Target="../media/image2.svg"/><Relationship Id="rId2" Type="http://schemas.openxmlformats.org/officeDocument/2006/relationships/slide" Target="../slides/slide4.xml"/><Relationship Id="rId16" Type="http://schemas.openxmlformats.org/officeDocument/2006/relationships/slide" Target="../slides/slide13.xml"/><Relationship Id="rId29" Type="http://schemas.openxmlformats.org/officeDocument/2006/relationships/slide" Target="../slides/slide26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slide" Target="../slides/slide8.xml"/><Relationship Id="rId24" Type="http://schemas.openxmlformats.org/officeDocument/2006/relationships/slide" Target="../slides/slide21.xml"/><Relationship Id="rId32" Type="http://schemas.openxmlformats.org/officeDocument/2006/relationships/slide" Target="../slides/slide29.xml"/><Relationship Id="rId37" Type="http://schemas.openxmlformats.org/officeDocument/2006/relationships/slide" Target="../slides/slide34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2.xml"/><Relationship Id="rId15" Type="http://schemas.openxmlformats.org/officeDocument/2006/relationships/slide" Target="../slides/slide12.xml"/><Relationship Id="rId23" Type="http://schemas.openxmlformats.org/officeDocument/2006/relationships/slide" Target="../slides/slide20.xml"/><Relationship Id="rId28" Type="http://schemas.openxmlformats.org/officeDocument/2006/relationships/slide" Target="../slides/slide25.xml"/><Relationship Id="rId36" Type="http://schemas.openxmlformats.org/officeDocument/2006/relationships/slide" Target="../slides/slide33.xml"/><Relationship Id="rId10" Type="http://schemas.openxmlformats.org/officeDocument/2006/relationships/slide" Target="../slides/slide7.xml"/><Relationship Id="rId19" Type="http://schemas.openxmlformats.org/officeDocument/2006/relationships/slide" Target="../slides/slide16.xml"/><Relationship Id="rId31" Type="http://schemas.openxmlformats.org/officeDocument/2006/relationships/slide" Target="../slides/slide28.xml"/><Relationship Id="rId44" Type="http://schemas.openxmlformats.org/officeDocument/2006/relationships/slide" Target="../slides/slide255.xml"/><Relationship Id="rId4" Type="http://schemas.openxmlformats.org/officeDocument/2006/relationships/slide" Target="../slides/slide65.xml"/><Relationship Id="rId9" Type="http://schemas.openxmlformats.org/officeDocument/2006/relationships/slide" Target="../slides/slide6.xml"/><Relationship Id="rId14" Type="http://schemas.openxmlformats.org/officeDocument/2006/relationships/slide" Target="../slides/slide11.xml"/><Relationship Id="rId22" Type="http://schemas.openxmlformats.org/officeDocument/2006/relationships/slide" Target="../slides/slide19.xml"/><Relationship Id="rId27" Type="http://schemas.openxmlformats.org/officeDocument/2006/relationships/slide" Target="../slides/slide24.xml"/><Relationship Id="rId30" Type="http://schemas.openxmlformats.org/officeDocument/2006/relationships/slide" Target="../slides/slide27.xml"/><Relationship Id="rId35" Type="http://schemas.openxmlformats.org/officeDocument/2006/relationships/slide" Target="../slides/slide32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5.xml"/><Relationship Id="rId3" Type="http://schemas.openxmlformats.org/officeDocument/2006/relationships/slide" Target="../slides/slide36.xml"/><Relationship Id="rId12" Type="http://schemas.openxmlformats.org/officeDocument/2006/relationships/slide" Target="../slides/slide9.xml"/><Relationship Id="rId17" Type="http://schemas.openxmlformats.org/officeDocument/2006/relationships/slide" Target="../slides/slide14.xml"/><Relationship Id="rId25" Type="http://schemas.openxmlformats.org/officeDocument/2006/relationships/slide" Target="../slides/slide22.xml"/><Relationship Id="rId33" Type="http://schemas.openxmlformats.org/officeDocument/2006/relationships/slide" Target="../slides/slide30.xml"/><Relationship Id="rId38" Type="http://schemas.openxmlformats.org/officeDocument/2006/relationships/slide" Target="../slides/slide35.xml"/><Relationship Id="rId46" Type="http://schemas.openxmlformats.org/officeDocument/2006/relationships/slide" Target="../slides/slide318.xml"/><Relationship Id="rId20" Type="http://schemas.openxmlformats.org/officeDocument/2006/relationships/slide" Target="../slides/slide17.xml"/><Relationship Id="rId41" Type="http://schemas.openxmlformats.org/officeDocument/2006/relationships/slide" Target="../slides/slide160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0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3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6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2.xml"/><Relationship Id="rId20" Type="http://schemas.openxmlformats.org/officeDocument/2006/relationships/slide" Target="../slides/slide163.xml"/><Relationship Id="rId41" Type="http://schemas.openxmlformats.org/officeDocument/2006/relationships/slide" Target="../slides/slide18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C74053F0-7EBD-D090-23F2-29FF4B8CDF62}"/>
              </a:ext>
            </a:extLst>
          </p:cNvPr>
          <p:cNvGrpSpPr/>
          <p:nvPr userDrawn="1"/>
        </p:nvGrpSpPr>
        <p:grpSpPr>
          <a:xfrm>
            <a:off x="3288354" y="1992917"/>
            <a:ext cx="1130223" cy="1041413"/>
            <a:chOff x="3359947" y="369282"/>
            <a:chExt cx="1130223" cy="1041413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C7B7A262-F193-F8C5-DFB7-51921544F773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100C0150-DED8-474A-44B9-263036BE033E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5AE108C4-4C91-8298-53CE-016B1F6C8762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EB7CD2DF-D596-BBD0-615C-A4E5343B5E1C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7" name="Rectangle 1076">
              <a:hlinkClick r:id="rId2" action="ppaction://hlinksldjump"/>
              <a:extLst>
                <a:ext uri="{FF2B5EF4-FFF2-40B4-BE49-F238E27FC236}">
                  <a16:creationId xmlns:a16="http://schemas.microsoft.com/office/drawing/2014/main" id="{4B750B06-6449-07F3-3DAA-8075AC276C9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8" name="Rectangle 1077">
              <a:hlinkClick r:id="rId3" action="ppaction://hlinksldjump"/>
              <a:extLst>
                <a:ext uri="{FF2B5EF4-FFF2-40B4-BE49-F238E27FC236}">
                  <a16:creationId xmlns:a16="http://schemas.microsoft.com/office/drawing/2014/main" id="{461BE4B8-8C26-86B5-BAA9-AF31D721196D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9" name="Rectangle 1078">
              <a:hlinkClick r:id="rId4" action="ppaction://hlinksldjump"/>
              <a:extLst>
                <a:ext uri="{FF2B5EF4-FFF2-40B4-BE49-F238E27FC236}">
                  <a16:creationId xmlns:a16="http://schemas.microsoft.com/office/drawing/2014/main" id="{C2C24935-3358-A46F-DA91-EC91D4E9C19D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80" name="Rectangle 1079">
              <a:hlinkClick r:id="rId5" action="ppaction://hlinksldjump"/>
              <a:extLst>
                <a:ext uri="{FF2B5EF4-FFF2-40B4-BE49-F238E27FC236}">
                  <a16:creationId xmlns:a16="http://schemas.microsoft.com/office/drawing/2014/main" id="{DD590465-1049-964F-D4AF-06B891FFB5DD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81" name="Rectangle 1080">
              <a:hlinkClick r:id="rId6" action="ppaction://hlinksldjump"/>
              <a:extLst>
                <a:ext uri="{FF2B5EF4-FFF2-40B4-BE49-F238E27FC236}">
                  <a16:creationId xmlns:a16="http://schemas.microsoft.com/office/drawing/2014/main" id="{4401BC6C-CCCF-6034-3F6E-8B53D29EDF85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82" name="Rectangle 1081">
              <a:hlinkClick r:id="rId7" action="ppaction://hlinksldjump"/>
              <a:extLst>
                <a:ext uri="{FF2B5EF4-FFF2-40B4-BE49-F238E27FC236}">
                  <a16:creationId xmlns:a16="http://schemas.microsoft.com/office/drawing/2014/main" id="{CC7728D1-D30B-F2E3-386A-C537814E189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83" name="Rectangle 1082">
              <a:hlinkClick r:id="rId8" action="ppaction://hlinksldjump"/>
              <a:extLst>
                <a:ext uri="{FF2B5EF4-FFF2-40B4-BE49-F238E27FC236}">
                  <a16:creationId xmlns:a16="http://schemas.microsoft.com/office/drawing/2014/main" id="{A56BCA28-EBDB-F489-E76F-7766A9112DE7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84" name="Rectangle 10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5F6EDEA-94C0-2440-0D09-05DFC2FB1073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85" name="Rectangle 10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62D1F52-475A-8969-C136-6024CDE1C0F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86" name="Rectangle 1085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DE2FE1-0D3B-8765-BA85-AE9CD06662CE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87" name="Rectangle 10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5FF7A0F0-E2AC-A54E-C2B4-04E6E4A2F49F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8" name="Rectangle 1087">
              <a:hlinkClick r:id="rId13" action="ppaction://hlinksldjump"/>
              <a:extLst>
                <a:ext uri="{FF2B5EF4-FFF2-40B4-BE49-F238E27FC236}">
                  <a16:creationId xmlns:a16="http://schemas.microsoft.com/office/drawing/2014/main" id="{427894FE-F0E5-910B-9044-BAF45364C165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9" name="Rectangle 1088">
              <a:hlinkClick r:id="rId14" action="ppaction://hlinksldjump"/>
              <a:extLst>
                <a:ext uri="{FF2B5EF4-FFF2-40B4-BE49-F238E27FC236}">
                  <a16:creationId xmlns:a16="http://schemas.microsoft.com/office/drawing/2014/main" id="{1A20BE9B-0F22-321E-9E46-9749B60122C7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90" name="Rectangle 1089">
              <a:hlinkClick r:id="rId15" action="ppaction://hlinksldjump"/>
              <a:extLst>
                <a:ext uri="{FF2B5EF4-FFF2-40B4-BE49-F238E27FC236}">
                  <a16:creationId xmlns:a16="http://schemas.microsoft.com/office/drawing/2014/main" id="{3B9F20EA-F07A-2F0D-E9E9-EA88750323B7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91" name="Rectangle 1090">
              <a:hlinkClick r:id="rId16" action="ppaction://hlinksldjump"/>
              <a:extLst>
                <a:ext uri="{FF2B5EF4-FFF2-40B4-BE49-F238E27FC236}">
                  <a16:creationId xmlns:a16="http://schemas.microsoft.com/office/drawing/2014/main" id="{D7FAB584-3513-D537-ED5E-364A68AA2006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92" name="Rectangle 1091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1C1B6D-1E79-1618-B7ED-C4D6B58EBBDC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93" name="Rectangle 1092">
              <a:hlinkClick r:id="rId18" action="ppaction://hlinksldjump"/>
              <a:extLst>
                <a:ext uri="{FF2B5EF4-FFF2-40B4-BE49-F238E27FC236}">
                  <a16:creationId xmlns:a16="http://schemas.microsoft.com/office/drawing/2014/main" id="{5EC5AAC7-3777-8AB4-1CFA-5B75FEA1CF3E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94" name="Rectangle 1093">
              <a:hlinkClick r:id="rId19" action="ppaction://hlinksldjump"/>
              <a:extLst>
                <a:ext uri="{FF2B5EF4-FFF2-40B4-BE49-F238E27FC236}">
                  <a16:creationId xmlns:a16="http://schemas.microsoft.com/office/drawing/2014/main" id="{C9F2FB8A-D1EB-BD59-6E6E-0ACD763118CD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95" name="Rectangle 109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302C5D-864C-A2E9-E110-CA00329AEBC9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96" name="Rectangle 1095">
              <a:hlinkClick r:id="rId21" action="ppaction://hlinksldjump"/>
              <a:extLst>
                <a:ext uri="{FF2B5EF4-FFF2-40B4-BE49-F238E27FC236}">
                  <a16:creationId xmlns:a16="http://schemas.microsoft.com/office/drawing/2014/main" id="{E7504B4B-3EFA-D61F-B50A-D63ADE50D76C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97" name="Rectangle 1096">
              <a:hlinkClick r:id="rId22" action="ppaction://hlinksldjump"/>
              <a:extLst>
                <a:ext uri="{FF2B5EF4-FFF2-40B4-BE49-F238E27FC236}">
                  <a16:creationId xmlns:a16="http://schemas.microsoft.com/office/drawing/2014/main" id="{F3A8E051-D276-EDB7-947B-4B773F706208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8" name="Rectangle 1097">
              <a:hlinkClick r:id="rId23" action="ppaction://hlinksldjump"/>
              <a:extLst>
                <a:ext uri="{FF2B5EF4-FFF2-40B4-BE49-F238E27FC236}">
                  <a16:creationId xmlns:a16="http://schemas.microsoft.com/office/drawing/2014/main" id="{213BD448-9676-4B66-4601-7EE28DE4C534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9" name="Rectangle 1098">
              <a:hlinkClick r:id="rId24" action="ppaction://hlinksldjump"/>
              <a:extLst>
                <a:ext uri="{FF2B5EF4-FFF2-40B4-BE49-F238E27FC236}">
                  <a16:creationId xmlns:a16="http://schemas.microsoft.com/office/drawing/2014/main" id="{F8E0A642-A495-F0AA-C731-8B421229B6E2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00" name="Rectangle 109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6F77565-7E6D-F5C8-70DF-73780A800E16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01" name="Rectangle 110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076CB8A-C9D8-0928-CD4B-B0082FFD939E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02" name="Rectangle 110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C4BD58-EBFF-B246-C822-C7B0FA7CCC63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03" name="Rectangle 1102">
              <a:hlinkClick r:id="rId28" action="ppaction://hlinksldjump"/>
              <a:extLst>
                <a:ext uri="{FF2B5EF4-FFF2-40B4-BE49-F238E27FC236}">
                  <a16:creationId xmlns:a16="http://schemas.microsoft.com/office/drawing/2014/main" id="{4451B8BC-E183-CD74-371D-D710D51A91CE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04" name="Rectangle 1103">
              <a:hlinkClick r:id="rId29" action="ppaction://hlinksldjump"/>
              <a:extLst>
                <a:ext uri="{FF2B5EF4-FFF2-40B4-BE49-F238E27FC236}">
                  <a16:creationId xmlns:a16="http://schemas.microsoft.com/office/drawing/2014/main" id="{BFBB0DAE-717D-3E41-DF8B-FFACCA84847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05" name="Rectangle 1104">
              <a:hlinkClick r:id="rId30" action="ppaction://hlinksldjump"/>
              <a:extLst>
                <a:ext uri="{FF2B5EF4-FFF2-40B4-BE49-F238E27FC236}">
                  <a16:creationId xmlns:a16="http://schemas.microsoft.com/office/drawing/2014/main" id="{4FD300D7-45B1-85AF-13D3-D2C5632D3E62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06" name="Rectangle 110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D1CC94D-C4FA-BF90-5615-7381CD8ADA9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19920DC7-0F5A-DF57-13BE-101D50C29021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CDBF1A1B-3C45-ED2B-DBB7-FB229675714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079D389-300F-54B5-95B2-AF0ACA0BE73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4FD36AE-CF33-93C4-5E37-3283D77B9A3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E29E4E7A-F4D7-C43B-AC8D-FD879E01C60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96FF18B4-38E0-1CED-164F-6C590C95C62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3EB1FFEA-4C38-C656-10E0-08404E95259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9B248CB6-B533-0851-3213-5FB91279892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69669955-112A-727B-7707-2097FDC9B802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53FAC3F9-5DAE-58D1-18F1-7F6781C67BBC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3981F2D3-3253-171E-6EB4-4EF80C2ACCAE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FBD5C784-1ED3-467D-3845-4FC1FDE52C76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FDF6341D-BA30-7483-349C-2C8262D2047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AE77ADE8-3039-D040-F460-69A9B674B7F4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4FBD0C3B-AF7B-913E-204A-D1C480512D41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DB542F16-3BA3-18ED-6CFD-B458DF11B955}"/>
              </a:ext>
            </a:extLst>
          </p:cNvPr>
          <p:cNvGrpSpPr/>
          <p:nvPr userDrawn="1"/>
        </p:nvGrpSpPr>
        <p:grpSpPr>
          <a:xfrm>
            <a:off x="2000234" y="1992917"/>
            <a:ext cx="1130223" cy="887082"/>
            <a:chOff x="3359947" y="369282"/>
            <a:chExt cx="1130223" cy="887082"/>
          </a:xfrm>
        </p:grpSpPr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3100CA87-C1AA-0391-BD6E-421511B635A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4" name="Rectangle 11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A7E6B989-2E85-935C-E5D5-45ECC3DF17B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5" name="Rectangle 11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ABC32D0-5940-C288-0019-ECDE0E1C84A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6" name="Rectangle 11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DDBCB83-AA57-7AF7-A7EF-5D0299CD644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7" name="Rectangle 11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E713E065-CEA2-E3B8-6B7F-AE39923C1178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8" name="Rectangle 11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7C1C86DA-2359-799A-1871-EEE45F825D7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9" name="Rectangle 11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CDB4A7A-B90C-81CF-2310-38321CC1DBB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30" name="Rectangle 11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6F43393D-05DE-036E-4B1A-4C23AA6F0A6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31" name="Rectangle 11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74B82B2A-F7C9-D187-8151-6E236418537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32" name="Rectangle 11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3E4872C-E2CF-4959-0BA2-45D195CA6F7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3" name="Rectangle 11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43F326-C11C-D924-D514-E7E6A700FE97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4" name="Rectangle 11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C3CABD57-84E3-38B5-1E68-4F985534DF8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5" name="Rectangle 11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2D09EF-8156-FC27-56A1-6AB5BE65E26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6" name="Rectangle 11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039056A-83B4-6313-DAA0-B214A36CF1C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7" name="Rectangle 11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79F7BE9B-2978-212A-116C-22846A02A186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8" name="Rectangle 1137">
              <a:hlinkClick r:id="rId46" action="ppaction://hlinksldjump"/>
              <a:extLst>
                <a:ext uri="{FF2B5EF4-FFF2-40B4-BE49-F238E27FC236}">
                  <a16:creationId xmlns:a16="http://schemas.microsoft.com/office/drawing/2014/main" id="{B4CD3E82-89B1-6600-8F7B-58F783B36EB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9" name="Rectangle 1138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A4CEA5-5A77-97F9-2410-05CCA6D9BB36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40" name="Rectangle 1139">
              <a:hlinkClick r:id="rId48" action="ppaction://hlinksldjump"/>
              <a:extLst>
                <a:ext uri="{FF2B5EF4-FFF2-40B4-BE49-F238E27FC236}">
                  <a16:creationId xmlns:a16="http://schemas.microsoft.com/office/drawing/2014/main" id="{98F12535-6CAC-58B4-AB76-C0575A038626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41" name="Rectangle 1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C6AEAF78-992D-3AB2-272B-4CCB535C83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42" name="Rectangle 1141">
              <a:hlinkClick r:id="rId50" action="ppaction://hlinksldjump"/>
              <a:extLst>
                <a:ext uri="{FF2B5EF4-FFF2-40B4-BE49-F238E27FC236}">
                  <a16:creationId xmlns:a16="http://schemas.microsoft.com/office/drawing/2014/main" id="{2A393D86-0B3E-6660-9189-93ECBA4F227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3" name="Rectangle 1142">
              <a:hlinkClick r:id="rId51" action="ppaction://hlinksldjump"/>
              <a:extLst>
                <a:ext uri="{FF2B5EF4-FFF2-40B4-BE49-F238E27FC236}">
                  <a16:creationId xmlns:a16="http://schemas.microsoft.com/office/drawing/2014/main" id="{89218812-0AB1-3358-499C-B0A757B5F04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4" name="Rectangle 1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6DE4FB-F2DB-3E6A-3118-7E8750FD786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5" name="Rectangle 114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A9C6608-B372-2C4A-5039-C4C27CA6955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6" name="Rectangle 1145">
              <a:hlinkClick r:id="rId54" action="ppaction://hlinksldjump"/>
              <a:extLst>
                <a:ext uri="{FF2B5EF4-FFF2-40B4-BE49-F238E27FC236}">
                  <a16:creationId xmlns:a16="http://schemas.microsoft.com/office/drawing/2014/main" id="{BBD696D8-3159-1404-83C0-B139D4B05C8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7" name="Rectangle 1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4AC800A3-F0D9-8D28-12DB-8D8EBDA0F71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8" name="Rectangle 1147">
              <a:hlinkClick r:id="rId56" action="ppaction://hlinksldjump"/>
              <a:extLst>
                <a:ext uri="{FF2B5EF4-FFF2-40B4-BE49-F238E27FC236}">
                  <a16:creationId xmlns:a16="http://schemas.microsoft.com/office/drawing/2014/main" id="{752D6CDE-DA64-C8D9-AE71-A6648129652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9" name="Rectangle 1148">
              <a:hlinkClick r:id="rId57" action="ppaction://hlinksldjump"/>
              <a:extLst>
                <a:ext uri="{FF2B5EF4-FFF2-40B4-BE49-F238E27FC236}">
                  <a16:creationId xmlns:a16="http://schemas.microsoft.com/office/drawing/2014/main" id="{5BB2319D-6EA7-5190-D2CB-4C077741B11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50" name="Rectangle 1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D0B9D95-2A63-F720-8384-D17F168E299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51" name="Rectangle 1150">
              <a:hlinkClick r:id="rId59" action="ppaction://hlinksldjump"/>
              <a:extLst>
                <a:ext uri="{FF2B5EF4-FFF2-40B4-BE49-F238E27FC236}">
                  <a16:creationId xmlns:a16="http://schemas.microsoft.com/office/drawing/2014/main" id="{819C695D-A816-D00B-C9F5-FE3FF2F00ED0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52" name="Rectangle 1151">
              <a:hlinkClick r:id="rId60" action="ppaction://hlinksldjump"/>
              <a:extLst>
                <a:ext uri="{FF2B5EF4-FFF2-40B4-BE49-F238E27FC236}">
                  <a16:creationId xmlns:a16="http://schemas.microsoft.com/office/drawing/2014/main" id="{7044359F-1D71-A9B3-8396-69AC09B0D38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3" name="Rectangle 1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B769626-5C63-DDA6-509D-94F1F1209E98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4" name="Rectangle 1153">
              <a:hlinkClick r:id="rId62" action="ppaction://hlinksldjump"/>
              <a:extLst>
                <a:ext uri="{FF2B5EF4-FFF2-40B4-BE49-F238E27FC236}">
                  <a16:creationId xmlns:a16="http://schemas.microsoft.com/office/drawing/2014/main" id="{56F2D374-5089-60D3-802B-1354EA4A888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C80CE0C9-BFAD-D122-047F-B45562C0F35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F15E372-6CAE-37B4-6C32-D1FE947B9BE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AB6B1EB8-7E75-0FB2-BFCC-08A5E0A509B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BDC12139-B510-5609-E2FE-147731316B9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AEFD2DDC-8A00-BBDD-4167-7582A9190A9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09D484C4-AF30-EB56-9BFE-1679D691BAE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29F66499-198D-8641-0B9E-2C5167E1ED8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13D24573-A785-4494-9BB7-2537B307E9A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B0542CFA-961B-BB65-9C08-A09E922F4D2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F82DEB65-C541-D6AE-1922-12381F3B3A7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9B1AD169-3D35-7CB1-077D-D7437CF06213}"/>
              </a:ext>
            </a:extLst>
          </p:cNvPr>
          <p:cNvGrpSpPr/>
          <p:nvPr userDrawn="1"/>
        </p:nvGrpSpPr>
        <p:grpSpPr>
          <a:xfrm>
            <a:off x="726228" y="3297844"/>
            <a:ext cx="1130223" cy="887082"/>
            <a:chOff x="3359947" y="369282"/>
            <a:chExt cx="1130223" cy="887082"/>
          </a:xfrm>
        </p:grpSpPr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C0EE94BB-644E-6094-C0BF-9DFF6FBE7DD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10DCF8CF-9204-3F46-E1BE-27208826D0E4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9187F411-6DD7-48EB-39D0-668BC0765F4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42110BB9-F4AB-7753-7072-C530A08FCBF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0" name="Rectangle 1169">
              <a:hlinkClick r:id="rId63" action="ppaction://hlinksldjump"/>
              <a:extLst>
                <a:ext uri="{FF2B5EF4-FFF2-40B4-BE49-F238E27FC236}">
                  <a16:creationId xmlns:a16="http://schemas.microsoft.com/office/drawing/2014/main" id="{7ECD1399-0AE2-C7C5-52E9-E939367D3A6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71" name="Rectangle 1170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667032-3BBD-A2C8-76B2-78D74E19AD8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72" name="Rectangle 1171">
              <a:hlinkClick r:id="rId65" action="ppaction://hlinksldjump"/>
              <a:extLst>
                <a:ext uri="{FF2B5EF4-FFF2-40B4-BE49-F238E27FC236}">
                  <a16:creationId xmlns:a16="http://schemas.microsoft.com/office/drawing/2014/main" id="{05DAEB31-D11A-1825-42FB-483B5D4B7E9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73" name="Rectangle 1172">
              <a:hlinkClick r:id="rId66" action="ppaction://hlinksldjump"/>
              <a:extLst>
                <a:ext uri="{FF2B5EF4-FFF2-40B4-BE49-F238E27FC236}">
                  <a16:creationId xmlns:a16="http://schemas.microsoft.com/office/drawing/2014/main" id="{CC81F107-0EF8-5357-2113-BC0FCFB9A21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74" name="Rectangle 1173">
              <a:hlinkClick r:id="rId67" action="ppaction://hlinksldjump"/>
              <a:extLst>
                <a:ext uri="{FF2B5EF4-FFF2-40B4-BE49-F238E27FC236}">
                  <a16:creationId xmlns:a16="http://schemas.microsoft.com/office/drawing/2014/main" id="{B952559C-5925-095A-8089-AE4E499EC10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75" name="Rectangle 1174">
              <a:hlinkClick r:id="rId68" action="ppaction://hlinksldjump"/>
              <a:extLst>
                <a:ext uri="{FF2B5EF4-FFF2-40B4-BE49-F238E27FC236}">
                  <a16:creationId xmlns:a16="http://schemas.microsoft.com/office/drawing/2014/main" id="{549865E0-E8E7-4C95-2D33-FDF4AD21287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76" name="Rectangle 1175">
              <a:hlinkClick r:id="rId69" action="ppaction://hlinksldjump"/>
              <a:extLst>
                <a:ext uri="{FF2B5EF4-FFF2-40B4-BE49-F238E27FC236}">
                  <a16:creationId xmlns:a16="http://schemas.microsoft.com/office/drawing/2014/main" id="{B2E1707F-2F4A-E424-8F71-99953D7AB5B5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77" name="Rectangle 1176">
              <a:hlinkClick r:id="rId70" action="ppaction://hlinksldjump"/>
              <a:extLst>
                <a:ext uri="{FF2B5EF4-FFF2-40B4-BE49-F238E27FC236}">
                  <a16:creationId xmlns:a16="http://schemas.microsoft.com/office/drawing/2014/main" id="{7E60DD7B-EECC-E943-61A9-798A4346B4FA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78" name="Rectangle 11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B574CF02-C4B7-A56D-1A5E-243671A3E89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79" name="Rectangle 11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0AE17600-16F2-4E10-60E7-429196ADEF3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80" name="Rectangle 11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3DD35C99-71BF-951B-3594-00E2E06D140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81" name="Rectangle 11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4E1A7701-6E20-E16E-0ABB-1D0DAB8760B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82" name="Rectangle 11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0322FE9-3F3A-3CBF-7277-F1965E46BAB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83" name="Rectangle 1182">
              <a:hlinkClick r:id="rId76" action="ppaction://hlinksldjump"/>
              <a:extLst>
                <a:ext uri="{FF2B5EF4-FFF2-40B4-BE49-F238E27FC236}">
                  <a16:creationId xmlns:a16="http://schemas.microsoft.com/office/drawing/2014/main" id="{7A447380-0B15-BBD9-C208-15B17AA0831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84" name="Rectangle 11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D663BA42-ADB0-D7E0-2D26-F49943AE853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85" name="Rectangle 11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EA05460B-C793-4D38-20FB-71D6DE5DE89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86" name="Rectangle 11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77B240ED-7FF9-6FCB-BAAB-3E563477231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87" name="Rectangle 11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5DC55D26-28C8-3EBB-AFEC-1061D935E58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88" name="Rectangle 11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D1C0F9CE-FD26-D824-9A33-A0E65288C02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89" name="Rectangle 11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BC300638-C2EF-080B-5F4B-197452620AC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90" name="Rectangle 11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EAE439C2-D5B2-AA6C-1BAA-BC7D73335827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91" name="Rectangle 11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C4E016C8-ECC9-BF14-37EF-18D72170F51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92" name="Rectangle 11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AA776B-1139-54E9-A686-E53B1C34C6B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93" name="Rectangle 11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3D46A8BD-5B80-6E87-8F28-7519FDEE2C84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94" name="Rectangle 1193">
              <a:hlinkClick r:id="rId87" action="ppaction://hlinksldjump"/>
              <a:extLst>
                <a:ext uri="{FF2B5EF4-FFF2-40B4-BE49-F238E27FC236}">
                  <a16:creationId xmlns:a16="http://schemas.microsoft.com/office/drawing/2014/main" id="{B277305A-50CF-8CCC-FC61-2A69023EF9D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95" name="Rectangle 1194">
              <a:hlinkClick r:id="rId88" action="ppaction://hlinksldjump"/>
              <a:extLst>
                <a:ext uri="{FF2B5EF4-FFF2-40B4-BE49-F238E27FC236}">
                  <a16:creationId xmlns:a16="http://schemas.microsoft.com/office/drawing/2014/main" id="{6926D763-4CFD-B90A-10AF-6E460AAAFAE4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96" name="Rectangle 1195">
              <a:hlinkClick r:id="rId89" action="ppaction://hlinksldjump"/>
              <a:extLst>
                <a:ext uri="{FF2B5EF4-FFF2-40B4-BE49-F238E27FC236}">
                  <a16:creationId xmlns:a16="http://schemas.microsoft.com/office/drawing/2014/main" id="{35F9079F-ED54-3F88-2028-5CDB3A6F0F5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97" name="Rectangle 1196">
              <a:hlinkClick r:id="rId90" action="ppaction://hlinksldjump"/>
              <a:extLst>
                <a:ext uri="{FF2B5EF4-FFF2-40B4-BE49-F238E27FC236}">
                  <a16:creationId xmlns:a16="http://schemas.microsoft.com/office/drawing/2014/main" id="{75C8C7F1-0626-7366-2894-547B859BE12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98" name="Rectangle 1197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9451D5-4C3F-9D8C-2B43-78C7726DA0C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99" name="Rectangle 11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BC477D90-91B9-EB27-ACE5-B4F5602CEA5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00" name="Rectangle 1199">
              <a:hlinkClick r:id="rId93" action="ppaction://hlinksldjump"/>
              <a:extLst>
                <a:ext uri="{FF2B5EF4-FFF2-40B4-BE49-F238E27FC236}">
                  <a16:creationId xmlns:a16="http://schemas.microsoft.com/office/drawing/2014/main" id="{11485419-9E95-64C8-11EF-B951D3F3E84C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A1BC8B2D-BAFF-B333-0E03-AB17A3A8656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4F32749F-E70B-9D22-D406-172BD7DDE8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1BEB1025-8E68-63AE-8CD5-BDE8A812296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B0933FCB-F2DD-83F9-CF93-306C7EA1A43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4F7D3182-0E9F-0F5D-C48C-B98ED723D34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57255B1-0313-F5DE-40BC-893D7A42095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E0952F8D-97FC-0BD3-8699-BF986243307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6F4E3011-F017-9D13-DA7C-9F6329A3EA47}"/>
              </a:ext>
            </a:extLst>
          </p:cNvPr>
          <p:cNvGrpSpPr/>
          <p:nvPr userDrawn="1"/>
        </p:nvGrpSpPr>
        <p:grpSpPr>
          <a:xfrm>
            <a:off x="2000234" y="3297844"/>
            <a:ext cx="1130223" cy="887082"/>
            <a:chOff x="3359947" y="369282"/>
            <a:chExt cx="1130223" cy="887082"/>
          </a:xfrm>
        </p:grpSpPr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71DFAD39-51B0-8A58-A0C2-0A922F45F49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3AAD853B-9714-F00B-87D5-CE5E7247EA6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11" name="Rectangle 1210">
              <a:hlinkClick r:id="rId94" action="ppaction://hlinksldjump"/>
              <a:extLst>
                <a:ext uri="{FF2B5EF4-FFF2-40B4-BE49-F238E27FC236}">
                  <a16:creationId xmlns:a16="http://schemas.microsoft.com/office/drawing/2014/main" id="{3A777508-732F-21AD-5B6B-729D3B0C00C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2" name="Rectangle 1211">
              <a:hlinkClick r:id="rId95" action="ppaction://hlinksldjump"/>
              <a:extLst>
                <a:ext uri="{FF2B5EF4-FFF2-40B4-BE49-F238E27FC236}">
                  <a16:creationId xmlns:a16="http://schemas.microsoft.com/office/drawing/2014/main" id="{C3085FE6-DF03-7D7E-5E3F-A44831370A2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3" name="Rectangle 1212">
              <a:hlinkClick r:id="rId96" action="ppaction://hlinksldjump"/>
              <a:extLst>
                <a:ext uri="{FF2B5EF4-FFF2-40B4-BE49-F238E27FC236}">
                  <a16:creationId xmlns:a16="http://schemas.microsoft.com/office/drawing/2014/main" id="{26EA0480-23D5-14BC-2870-27904999DEB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14" name="Rectangle 1213">
              <a:hlinkClick r:id="rId97" action="ppaction://hlinksldjump"/>
              <a:extLst>
                <a:ext uri="{FF2B5EF4-FFF2-40B4-BE49-F238E27FC236}">
                  <a16:creationId xmlns:a16="http://schemas.microsoft.com/office/drawing/2014/main" id="{78127CEE-9D1D-B67B-6480-E86B299862FD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15" name="Rectangle 1214">
              <a:hlinkClick r:id="rId98" action="ppaction://hlinksldjump"/>
              <a:extLst>
                <a:ext uri="{FF2B5EF4-FFF2-40B4-BE49-F238E27FC236}">
                  <a16:creationId xmlns:a16="http://schemas.microsoft.com/office/drawing/2014/main" id="{ED94DF08-3B7A-887A-C789-978756CCAA3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6" name="Rectangle 1215">
              <a:hlinkClick r:id="rId99" action="ppaction://hlinksldjump"/>
              <a:extLst>
                <a:ext uri="{FF2B5EF4-FFF2-40B4-BE49-F238E27FC236}">
                  <a16:creationId xmlns:a16="http://schemas.microsoft.com/office/drawing/2014/main" id="{A748D812-3200-FC61-4CE1-36AA98BF3DA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7" name="Rectangle 121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229E231-4CB3-86C4-B3CB-CEE2E370F2C8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8" name="Rectangle 121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A9E2888-870B-C3EE-9B23-FE100B08738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9" name="Rectangle 121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258650C-BC13-54FC-DFAF-8F655484A42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20" name="Rectangle 121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E714AB2-4ED2-914D-170C-F5F632C820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21" name="Rectangle 122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A98964B-FFAC-FD70-AF1B-43C50E9056C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22" name="Rectangle 1221">
              <a:hlinkClick r:id="rId105" action="ppaction://hlinksldjump"/>
              <a:extLst>
                <a:ext uri="{FF2B5EF4-FFF2-40B4-BE49-F238E27FC236}">
                  <a16:creationId xmlns:a16="http://schemas.microsoft.com/office/drawing/2014/main" id="{B6D46E68-D921-CA84-1BD5-03A0DF50C16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23" name="Rectangle 1222">
              <a:hlinkClick r:id="rId106" action="ppaction://hlinksldjump"/>
              <a:extLst>
                <a:ext uri="{FF2B5EF4-FFF2-40B4-BE49-F238E27FC236}">
                  <a16:creationId xmlns:a16="http://schemas.microsoft.com/office/drawing/2014/main" id="{3BADF9C9-2A9B-4183-4507-1CB283644B3F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24" name="Rectangle 1223">
              <a:hlinkClick r:id="rId107" action="ppaction://hlinksldjump"/>
              <a:extLst>
                <a:ext uri="{FF2B5EF4-FFF2-40B4-BE49-F238E27FC236}">
                  <a16:creationId xmlns:a16="http://schemas.microsoft.com/office/drawing/2014/main" id="{37E4FE90-D9DD-D89A-A5E6-4B97987D91A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25" name="Rectangle 1224">
              <a:hlinkClick r:id="rId108" action="ppaction://hlinksldjump"/>
              <a:extLst>
                <a:ext uri="{FF2B5EF4-FFF2-40B4-BE49-F238E27FC236}">
                  <a16:creationId xmlns:a16="http://schemas.microsoft.com/office/drawing/2014/main" id="{7D861A50-DEFE-85B6-DC87-2CD78DAAEB34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6" name="Rectangle 1225">
              <a:hlinkClick r:id="rId109" action="ppaction://hlinksldjump"/>
              <a:extLst>
                <a:ext uri="{FF2B5EF4-FFF2-40B4-BE49-F238E27FC236}">
                  <a16:creationId xmlns:a16="http://schemas.microsoft.com/office/drawing/2014/main" id="{22590B63-6F81-CFE2-E819-F36D02A59F0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7" name="Rectangle 1226">
              <a:hlinkClick r:id="rId110" action="ppaction://hlinksldjump"/>
              <a:extLst>
                <a:ext uri="{FF2B5EF4-FFF2-40B4-BE49-F238E27FC236}">
                  <a16:creationId xmlns:a16="http://schemas.microsoft.com/office/drawing/2014/main" id="{86BD4019-7234-95D7-A469-E0053668B36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8" name="Rectangle 1227">
              <a:hlinkClick r:id="rId111" action="ppaction://hlinksldjump"/>
              <a:extLst>
                <a:ext uri="{FF2B5EF4-FFF2-40B4-BE49-F238E27FC236}">
                  <a16:creationId xmlns:a16="http://schemas.microsoft.com/office/drawing/2014/main" id="{B38F0E87-F68D-2C9D-617D-8A355982B82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9" name="Rectangle 1228">
              <a:hlinkClick r:id="rId112" action="ppaction://hlinksldjump"/>
              <a:extLst>
                <a:ext uri="{FF2B5EF4-FFF2-40B4-BE49-F238E27FC236}">
                  <a16:creationId xmlns:a16="http://schemas.microsoft.com/office/drawing/2014/main" id="{CAE7B412-B690-D4F5-DA38-AB6921ACA08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30" name="Rectangle 1229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6302C27-719E-CE9F-6887-F538CB1C6DB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31" name="Rectangle 1230">
              <a:hlinkClick r:id="rId114" action="ppaction://hlinksldjump"/>
              <a:extLst>
                <a:ext uri="{FF2B5EF4-FFF2-40B4-BE49-F238E27FC236}">
                  <a16:creationId xmlns:a16="http://schemas.microsoft.com/office/drawing/2014/main" id="{659EDE94-582A-9FA5-B9EE-069857586B3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32" name="Rectangle 1231">
              <a:hlinkClick r:id="rId115" action="ppaction://hlinksldjump"/>
              <a:extLst>
                <a:ext uri="{FF2B5EF4-FFF2-40B4-BE49-F238E27FC236}">
                  <a16:creationId xmlns:a16="http://schemas.microsoft.com/office/drawing/2014/main" id="{CB675787-AE20-1799-A715-F0AB2F4A8F0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33" name="Rectangle 1232">
              <a:hlinkClick r:id="rId116" action="ppaction://hlinksldjump"/>
              <a:extLst>
                <a:ext uri="{FF2B5EF4-FFF2-40B4-BE49-F238E27FC236}">
                  <a16:creationId xmlns:a16="http://schemas.microsoft.com/office/drawing/2014/main" id="{6537BECA-43E4-0F0D-EDA6-E77A22912B8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34" name="Rectangle 1233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F10B782-EE03-C5E3-8657-EA2CB14A2DA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35" name="Rectangle 1234">
              <a:hlinkClick r:id="rId118" action="ppaction://hlinksldjump"/>
              <a:extLst>
                <a:ext uri="{FF2B5EF4-FFF2-40B4-BE49-F238E27FC236}">
                  <a16:creationId xmlns:a16="http://schemas.microsoft.com/office/drawing/2014/main" id="{E0BEDDCD-3FD5-1391-EF95-FC903FF742E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6" name="Rectangle 1235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AA97C93-BD32-430B-30BA-9282357F19C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7" name="Rectangle 1236">
              <a:hlinkClick r:id="rId120" action="ppaction://hlinksldjump"/>
              <a:extLst>
                <a:ext uri="{FF2B5EF4-FFF2-40B4-BE49-F238E27FC236}">
                  <a16:creationId xmlns:a16="http://schemas.microsoft.com/office/drawing/2014/main" id="{5D4D6816-9A88-BA03-DBD1-D82A20EDE7B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8" name="Rectangle 1237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3F9C965-CF2E-070E-7C22-0338852EC1E0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9" name="Rectangle 1238">
              <a:hlinkClick r:id="rId122" action="ppaction://hlinksldjump"/>
              <a:extLst>
                <a:ext uri="{FF2B5EF4-FFF2-40B4-BE49-F238E27FC236}">
                  <a16:creationId xmlns:a16="http://schemas.microsoft.com/office/drawing/2014/main" id="{306147BB-014F-81A3-5E53-B8DAF3B01B0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40" name="Rectangle 1239">
              <a:hlinkClick r:id="rId123" action="ppaction://hlinksldjump"/>
              <a:extLst>
                <a:ext uri="{FF2B5EF4-FFF2-40B4-BE49-F238E27FC236}">
                  <a16:creationId xmlns:a16="http://schemas.microsoft.com/office/drawing/2014/main" id="{CB78F8C3-5F30-39B6-1ADC-619746F659A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41" name="Rectangle 1240">
              <a:hlinkClick r:id="rId124" action="ppaction://hlinksldjump"/>
              <a:extLst>
                <a:ext uri="{FF2B5EF4-FFF2-40B4-BE49-F238E27FC236}">
                  <a16:creationId xmlns:a16="http://schemas.microsoft.com/office/drawing/2014/main" id="{64ABA7A6-55BD-22CA-A5E8-A3A4577A904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418DAC7E-9929-0323-F942-066B57C715E3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09352B89-1A92-5DC8-93F3-E19911371D3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44EC8A1A-13F9-759E-2F53-8D739C3AE72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600080D6-863C-94CA-EEB1-E4F00D03E0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A52D36C7-C590-AD15-07F8-05955E25C74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68452660-5613-9F89-B61A-962B71FB71A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49A7286C-BD77-A8A7-B10D-8FBB396E1FD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6B11A40E-085E-B45A-26AC-0D943B8DC6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1F226208-A115-0C2C-CEFF-1C6427CF42F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DC44CBE8-FA05-6016-2E4B-29D7CBFF2525}"/>
              </a:ext>
            </a:extLst>
          </p:cNvPr>
          <p:cNvGrpSpPr/>
          <p:nvPr userDrawn="1"/>
        </p:nvGrpSpPr>
        <p:grpSpPr>
          <a:xfrm>
            <a:off x="3288354" y="3297844"/>
            <a:ext cx="1130223" cy="887082"/>
            <a:chOff x="3359947" y="369282"/>
            <a:chExt cx="1130223" cy="887082"/>
          </a:xfrm>
        </p:grpSpPr>
        <p:sp>
          <p:nvSpPr>
            <p:cNvPr id="1252" name="Rectangle 1251">
              <a:hlinkClick r:id="rId125" action="ppaction://hlinksldjump"/>
              <a:extLst>
                <a:ext uri="{FF2B5EF4-FFF2-40B4-BE49-F238E27FC236}">
                  <a16:creationId xmlns:a16="http://schemas.microsoft.com/office/drawing/2014/main" id="{9084A6D4-A0E7-C274-1C89-950AB3BC6A7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3" name="Rectangle 1252">
              <a:hlinkClick r:id="rId126" action="ppaction://hlinksldjump"/>
              <a:extLst>
                <a:ext uri="{FF2B5EF4-FFF2-40B4-BE49-F238E27FC236}">
                  <a16:creationId xmlns:a16="http://schemas.microsoft.com/office/drawing/2014/main" id="{22F9669A-CB91-E9B9-9195-8E14F4AB494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4" name="Rectangle 1253">
              <a:hlinkClick r:id="rId127" action="ppaction://hlinksldjump"/>
              <a:extLst>
                <a:ext uri="{FF2B5EF4-FFF2-40B4-BE49-F238E27FC236}">
                  <a16:creationId xmlns:a16="http://schemas.microsoft.com/office/drawing/2014/main" id="{E34AAD3B-417E-BB40-409D-11277A6677D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5" name="Rectangle 1254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39B00F7-1E06-7057-1C06-31A56422F60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6" name="Rectangle 1255">
              <a:hlinkClick r:id="rId129" action="ppaction://hlinksldjump"/>
              <a:extLst>
                <a:ext uri="{FF2B5EF4-FFF2-40B4-BE49-F238E27FC236}">
                  <a16:creationId xmlns:a16="http://schemas.microsoft.com/office/drawing/2014/main" id="{488048B6-DBF6-0D96-B289-F8F9B634B119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7" name="Rectangle 1256">
              <a:hlinkClick r:id="rId130" action="ppaction://hlinksldjump"/>
              <a:extLst>
                <a:ext uri="{FF2B5EF4-FFF2-40B4-BE49-F238E27FC236}">
                  <a16:creationId xmlns:a16="http://schemas.microsoft.com/office/drawing/2014/main" id="{DF59898A-72DE-0985-A01F-527920A36E9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8" name="Rectangle 1257">
              <a:hlinkClick r:id="rId131" action="ppaction://hlinksldjump"/>
              <a:extLst>
                <a:ext uri="{FF2B5EF4-FFF2-40B4-BE49-F238E27FC236}">
                  <a16:creationId xmlns:a16="http://schemas.microsoft.com/office/drawing/2014/main" id="{EF80992F-2DF7-D422-E685-086E308BE2F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9" name="Rectangle 1258">
              <a:hlinkClick r:id="rId132" action="ppaction://hlinksldjump"/>
              <a:extLst>
                <a:ext uri="{FF2B5EF4-FFF2-40B4-BE49-F238E27FC236}">
                  <a16:creationId xmlns:a16="http://schemas.microsoft.com/office/drawing/2014/main" id="{EDC4A3EB-2065-E846-05D1-0A817C01B12D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60" name="Rectangle 1259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DFEEBB3-15BD-0927-79EB-603354149DD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61" name="Rectangle 1260">
              <a:hlinkClick r:id="rId134" action="ppaction://hlinksldjump"/>
              <a:extLst>
                <a:ext uri="{FF2B5EF4-FFF2-40B4-BE49-F238E27FC236}">
                  <a16:creationId xmlns:a16="http://schemas.microsoft.com/office/drawing/2014/main" id="{70AF6178-3567-056B-83E1-57DBBCE28C7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62" name="Rectangle 1261">
              <a:hlinkClick r:id="rId135" action="ppaction://hlinksldjump"/>
              <a:extLst>
                <a:ext uri="{FF2B5EF4-FFF2-40B4-BE49-F238E27FC236}">
                  <a16:creationId xmlns:a16="http://schemas.microsoft.com/office/drawing/2014/main" id="{BA9ECB31-EC66-501D-C070-7283FBF3C00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3" name="Rectangle 1262">
              <a:hlinkClick r:id="rId136" action="ppaction://hlinksldjump"/>
              <a:extLst>
                <a:ext uri="{FF2B5EF4-FFF2-40B4-BE49-F238E27FC236}">
                  <a16:creationId xmlns:a16="http://schemas.microsoft.com/office/drawing/2014/main" id="{E0E25AAC-CF84-87AB-EA43-F15A15A5194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4" name="Rectangle 1263">
              <a:hlinkClick r:id="rId137" action="ppaction://hlinksldjump"/>
              <a:extLst>
                <a:ext uri="{FF2B5EF4-FFF2-40B4-BE49-F238E27FC236}">
                  <a16:creationId xmlns:a16="http://schemas.microsoft.com/office/drawing/2014/main" id="{0DA31C06-6C1C-D631-0B19-4D2CC47CAB9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5" name="Rectangle 1264">
              <a:hlinkClick r:id="rId138" action="ppaction://hlinksldjump"/>
              <a:extLst>
                <a:ext uri="{FF2B5EF4-FFF2-40B4-BE49-F238E27FC236}">
                  <a16:creationId xmlns:a16="http://schemas.microsoft.com/office/drawing/2014/main" id="{629EA695-DC23-75E8-4C54-EAB6E59552B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6" name="Rectangle 1265">
              <a:hlinkClick r:id="rId139" action="ppaction://hlinksldjump"/>
              <a:extLst>
                <a:ext uri="{FF2B5EF4-FFF2-40B4-BE49-F238E27FC236}">
                  <a16:creationId xmlns:a16="http://schemas.microsoft.com/office/drawing/2014/main" id="{5E61BFD0-EDC0-8E59-BEA9-483AFA9D012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7" name="Rectangle 1266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577F5F6-8F09-0A1C-287D-8DF4DA27D9D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8" name="Rectangle 1267">
              <a:hlinkClick r:id="rId141" action="ppaction://hlinksldjump"/>
              <a:extLst>
                <a:ext uri="{FF2B5EF4-FFF2-40B4-BE49-F238E27FC236}">
                  <a16:creationId xmlns:a16="http://schemas.microsoft.com/office/drawing/2014/main" id="{BA6712EA-27C4-E2BA-499D-67DBF14E499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9" name="Rectangle 1268">
              <a:hlinkClick r:id="rId142" action="ppaction://hlinksldjump"/>
              <a:extLst>
                <a:ext uri="{FF2B5EF4-FFF2-40B4-BE49-F238E27FC236}">
                  <a16:creationId xmlns:a16="http://schemas.microsoft.com/office/drawing/2014/main" id="{6AD87574-6FA4-5267-3E03-C7D97D5BB04E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70" name="Rectangle 1269">
              <a:hlinkClick r:id="rId143" action="ppaction://hlinksldjump"/>
              <a:extLst>
                <a:ext uri="{FF2B5EF4-FFF2-40B4-BE49-F238E27FC236}">
                  <a16:creationId xmlns:a16="http://schemas.microsoft.com/office/drawing/2014/main" id="{D827F4BA-1822-412A-9BE3-00A4215B185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71" name="Rectangle 1270">
              <a:hlinkClick r:id="rId144" action="ppaction://hlinksldjump"/>
              <a:extLst>
                <a:ext uri="{FF2B5EF4-FFF2-40B4-BE49-F238E27FC236}">
                  <a16:creationId xmlns:a16="http://schemas.microsoft.com/office/drawing/2014/main" id="{8537D078-A07F-B603-A09F-AD113E0115C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72" name="Rectangle 1271">
              <a:hlinkClick r:id="rId145" action="ppaction://hlinksldjump"/>
              <a:extLst>
                <a:ext uri="{FF2B5EF4-FFF2-40B4-BE49-F238E27FC236}">
                  <a16:creationId xmlns:a16="http://schemas.microsoft.com/office/drawing/2014/main" id="{A199986F-3A8A-46C7-E732-CCD78F139FE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3" name="Rectangle 1272">
              <a:hlinkClick r:id="rId146" action="ppaction://hlinksldjump"/>
              <a:extLst>
                <a:ext uri="{FF2B5EF4-FFF2-40B4-BE49-F238E27FC236}">
                  <a16:creationId xmlns:a16="http://schemas.microsoft.com/office/drawing/2014/main" id="{3CF53711-9863-06F3-BE3F-D13E8736065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4" name="Rectangle 1273">
              <a:hlinkClick r:id="rId147" action="ppaction://hlinksldjump"/>
              <a:extLst>
                <a:ext uri="{FF2B5EF4-FFF2-40B4-BE49-F238E27FC236}">
                  <a16:creationId xmlns:a16="http://schemas.microsoft.com/office/drawing/2014/main" id="{A158561C-BBE8-0D9D-B7D7-CFDB8DFCECE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5" name="Rectangle 1274">
              <a:hlinkClick r:id="rId148" action="ppaction://hlinksldjump"/>
              <a:extLst>
                <a:ext uri="{FF2B5EF4-FFF2-40B4-BE49-F238E27FC236}">
                  <a16:creationId xmlns:a16="http://schemas.microsoft.com/office/drawing/2014/main" id="{426EFA9F-7950-143B-8BF6-8B08269685B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6" name="Rectangle 1275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97E8831-7081-A8BC-D4A5-C8CB34B68AB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7" name="Rectangle 1276">
              <a:hlinkClick r:id="rId150" action="ppaction://hlinksldjump"/>
              <a:extLst>
                <a:ext uri="{FF2B5EF4-FFF2-40B4-BE49-F238E27FC236}">
                  <a16:creationId xmlns:a16="http://schemas.microsoft.com/office/drawing/2014/main" id="{AE4C05EA-993E-9D4E-7135-D8EB4313693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8" name="Rectangle 1277">
              <a:hlinkClick r:id="rId151" action="ppaction://hlinksldjump"/>
              <a:extLst>
                <a:ext uri="{FF2B5EF4-FFF2-40B4-BE49-F238E27FC236}">
                  <a16:creationId xmlns:a16="http://schemas.microsoft.com/office/drawing/2014/main" id="{704A5CA7-0465-2557-F22A-2A9F98D2A3D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9" name="Rectangle 1278">
              <a:hlinkClick r:id="rId152" action="ppaction://hlinksldjump"/>
              <a:extLst>
                <a:ext uri="{FF2B5EF4-FFF2-40B4-BE49-F238E27FC236}">
                  <a16:creationId xmlns:a16="http://schemas.microsoft.com/office/drawing/2014/main" id="{99F79749-FF7D-104E-25BB-B61557CE232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80" name="Rectangle 1279">
              <a:hlinkClick r:id="rId153" action="ppaction://hlinksldjump"/>
              <a:extLst>
                <a:ext uri="{FF2B5EF4-FFF2-40B4-BE49-F238E27FC236}">
                  <a16:creationId xmlns:a16="http://schemas.microsoft.com/office/drawing/2014/main" id="{0E65A3FA-F5E6-355F-163D-888275A6C5A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81" name="Rectangle 128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3CB328B-9F50-F79B-E9DE-519E20E2EB5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478D638B-4680-CFA0-F173-EFDD6EDCD3D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258C8DEE-A660-8F12-BBB7-381156236FE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D0214FC1-4D1D-81B4-4CF2-8E803B1A2F3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CE18403-A6ED-D5A3-287B-2E81E2B6295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3A3A03BC-8101-DCD9-640A-B9C23B75474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FDF6D879-078C-8DAD-CF73-D20EAF17101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6498388E-E041-C2E2-AD6F-60C91ACA72A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D10FBE1E-417E-5EB2-3384-3196C9404BE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90" name="Rectangle 1289">
              <a:extLst>
                <a:ext uri="{FF2B5EF4-FFF2-40B4-BE49-F238E27FC236}">
                  <a16:creationId xmlns:a16="http://schemas.microsoft.com/office/drawing/2014/main" id="{FF2D72AD-C244-23CF-F929-7AD6B3857D8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91" name="Rectangle 1290">
              <a:extLst>
                <a:ext uri="{FF2B5EF4-FFF2-40B4-BE49-F238E27FC236}">
                  <a16:creationId xmlns:a16="http://schemas.microsoft.com/office/drawing/2014/main" id="{7C3EAE89-4EF2-B947-1E5D-3F89C1E9CDC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92" name="Rectangle 1291">
              <a:extLst>
                <a:ext uri="{FF2B5EF4-FFF2-40B4-BE49-F238E27FC236}">
                  <a16:creationId xmlns:a16="http://schemas.microsoft.com/office/drawing/2014/main" id="{2C2812BD-0CCE-A24C-5015-BFC6FCD1281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93" name="Rectangle 1292">
              <a:extLst>
                <a:ext uri="{FF2B5EF4-FFF2-40B4-BE49-F238E27FC236}">
                  <a16:creationId xmlns:a16="http://schemas.microsoft.com/office/drawing/2014/main" id="{49FCCF59-F16F-016B-CD00-2583A43019B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8021B4AC-8EDC-EE71-EAA1-0A674E51A4F5}"/>
              </a:ext>
            </a:extLst>
          </p:cNvPr>
          <p:cNvGrpSpPr/>
          <p:nvPr userDrawn="1"/>
        </p:nvGrpSpPr>
        <p:grpSpPr>
          <a:xfrm>
            <a:off x="726228" y="4602060"/>
            <a:ext cx="1130223" cy="887082"/>
            <a:chOff x="3359947" y="369282"/>
            <a:chExt cx="1130223" cy="887082"/>
          </a:xfrm>
        </p:grpSpPr>
        <p:sp>
          <p:nvSpPr>
            <p:cNvPr id="1295" name="Rectangle 1294">
              <a:hlinkClick r:id="rId155" action="ppaction://hlinksldjump"/>
              <a:extLst>
                <a:ext uri="{FF2B5EF4-FFF2-40B4-BE49-F238E27FC236}">
                  <a16:creationId xmlns:a16="http://schemas.microsoft.com/office/drawing/2014/main" id="{E105B19A-6207-C155-0734-70DE68E11B4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6" name="Rectangle 1295">
              <a:hlinkClick r:id="rId156" action="ppaction://hlinksldjump"/>
              <a:extLst>
                <a:ext uri="{FF2B5EF4-FFF2-40B4-BE49-F238E27FC236}">
                  <a16:creationId xmlns:a16="http://schemas.microsoft.com/office/drawing/2014/main" id="{346E5995-EF55-0783-6973-C356A6320FA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7" name="Rectangle 1296">
              <a:hlinkClick r:id="rId157" action="ppaction://hlinksldjump"/>
              <a:extLst>
                <a:ext uri="{FF2B5EF4-FFF2-40B4-BE49-F238E27FC236}">
                  <a16:creationId xmlns:a16="http://schemas.microsoft.com/office/drawing/2014/main" id="{463C9F2F-D5ED-AD50-39C3-2163BA8BDF39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8" name="Rectangle 1297">
              <a:hlinkClick r:id="rId158" action="ppaction://hlinksldjump"/>
              <a:extLst>
                <a:ext uri="{FF2B5EF4-FFF2-40B4-BE49-F238E27FC236}">
                  <a16:creationId xmlns:a16="http://schemas.microsoft.com/office/drawing/2014/main" id="{2C1958B7-5969-9ED8-0004-ED0EB3A7383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9" name="Rectangle 1298">
              <a:hlinkClick r:id="rId159" action="ppaction://hlinksldjump"/>
              <a:extLst>
                <a:ext uri="{FF2B5EF4-FFF2-40B4-BE49-F238E27FC236}">
                  <a16:creationId xmlns:a16="http://schemas.microsoft.com/office/drawing/2014/main" id="{9899EBEB-7D6A-73F1-B224-82EE5C4135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00" name="Rectangle 1299">
              <a:hlinkClick r:id="rId160" action="ppaction://hlinksldjump"/>
              <a:extLst>
                <a:ext uri="{FF2B5EF4-FFF2-40B4-BE49-F238E27FC236}">
                  <a16:creationId xmlns:a16="http://schemas.microsoft.com/office/drawing/2014/main" id="{40E36A31-2E74-8A76-7A78-9C1E6A335ED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01" name="Rectangle 1300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44741C9-3919-4A44-2D77-7C07CE8B26F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02" name="Rectangle 1301">
              <a:hlinkClick r:id="rId162" action="ppaction://hlinksldjump"/>
              <a:extLst>
                <a:ext uri="{FF2B5EF4-FFF2-40B4-BE49-F238E27FC236}">
                  <a16:creationId xmlns:a16="http://schemas.microsoft.com/office/drawing/2014/main" id="{4BA5D63E-6179-8377-BBE2-6250A085874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03" name="Rectangle 1302">
              <a:hlinkClick r:id="rId163" action="ppaction://hlinksldjump"/>
              <a:extLst>
                <a:ext uri="{FF2B5EF4-FFF2-40B4-BE49-F238E27FC236}">
                  <a16:creationId xmlns:a16="http://schemas.microsoft.com/office/drawing/2014/main" id="{446B7ADC-CC03-32B5-302F-1069B99E1CEA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04" name="Rectangle 1303">
              <a:hlinkClick r:id="rId164" action="ppaction://hlinksldjump"/>
              <a:extLst>
                <a:ext uri="{FF2B5EF4-FFF2-40B4-BE49-F238E27FC236}">
                  <a16:creationId xmlns:a16="http://schemas.microsoft.com/office/drawing/2014/main" id="{1AD0F9D0-303C-E211-1AD0-86515FDE28B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5" name="Rectangle 1304">
              <a:hlinkClick r:id="rId165" action="ppaction://hlinksldjump"/>
              <a:extLst>
                <a:ext uri="{FF2B5EF4-FFF2-40B4-BE49-F238E27FC236}">
                  <a16:creationId xmlns:a16="http://schemas.microsoft.com/office/drawing/2014/main" id="{33567799-E03E-9314-955A-F7A6ECA4572F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6" name="Rectangle 1305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B985DE5-27AE-51D6-07F0-9948467FBB2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7" name="Rectangle 1306">
              <a:hlinkClick r:id="rId167" action="ppaction://hlinksldjump"/>
              <a:extLst>
                <a:ext uri="{FF2B5EF4-FFF2-40B4-BE49-F238E27FC236}">
                  <a16:creationId xmlns:a16="http://schemas.microsoft.com/office/drawing/2014/main" id="{1C0F3469-A15F-36E9-A666-C597A6ED9BF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8" name="Rectangle 1307">
              <a:hlinkClick r:id="rId168" action="ppaction://hlinksldjump"/>
              <a:extLst>
                <a:ext uri="{FF2B5EF4-FFF2-40B4-BE49-F238E27FC236}">
                  <a16:creationId xmlns:a16="http://schemas.microsoft.com/office/drawing/2014/main" id="{9E088E5E-3E03-ACFD-C19A-C140CF6722D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9" name="Rectangle 1308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665681D-0908-5407-CD3A-954B522B169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10" name="Rectangle 1309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BA89AE7-3483-6366-249A-73B64101A48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11" name="Rectangle 1310">
              <a:hlinkClick r:id="rId171" action="ppaction://hlinksldjump"/>
              <a:extLst>
                <a:ext uri="{FF2B5EF4-FFF2-40B4-BE49-F238E27FC236}">
                  <a16:creationId xmlns:a16="http://schemas.microsoft.com/office/drawing/2014/main" id="{99378AE4-196A-65C9-5FF3-669DA09B439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12" name="Rectangle 1311">
              <a:hlinkClick r:id="rId172" action="ppaction://hlinksldjump"/>
              <a:extLst>
                <a:ext uri="{FF2B5EF4-FFF2-40B4-BE49-F238E27FC236}">
                  <a16:creationId xmlns:a16="http://schemas.microsoft.com/office/drawing/2014/main" id="{3BC136F1-20DA-D801-5034-71A6F80ECE44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13" name="Rectangle 1312">
              <a:hlinkClick r:id="rId173" action="ppaction://hlinksldjump"/>
              <a:extLst>
                <a:ext uri="{FF2B5EF4-FFF2-40B4-BE49-F238E27FC236}">
                  <a16:creationId xmlns:a16="http://schemas.microsoft.com/office/drawing/2014/main" id="{4B4F641A-9CDA-96F2-08F2-80502D69E2E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14" name="Rectangle 1313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AC026FE-6ECD-AC2E-993A-31CFE1D7873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5" name="Rectangle 1314">
              <a:hlinkClick r:id="rId175" action="ppaction://hlinksldjump"/>
              <a:extLst>
                <a:ext uri="{FF2B5EF4-FFF2-40B4-BE49-F238E27FC236}">
                  <a16:creationId xmlns:a16="http://schemas.microsoft.com/office/drawing/2014/main" id="{A6C43367-ED21-70D7-938A-E8F7928DE8C0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6" name="Rectangle 1315">
              <a:hlinkClick r:id="rId176" action="ppaction://hlinksldjump"/>
              <a:extLst>
                <a:ext uri="{FF2B5EF4-FFF2-40B4-BE49-F238E27FC236}">
                  <a16:creationId xmlns:a16="http://schemas.microsoft.com/office/drawing/2014/main" id="{295BE56D-097D-1516-D0A5-1F2DF30B33A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7" name="Rectangle 1316">
              <a:hlinkClick r:id="rId177" action="ppaction://hlinksldjump"/>
              <a:extLst>
                <a:ext uri="{FF2B5EF4-FFF2-40B4-BE49-F238E27FC236}">
                  <a16:creationId xmlns:a16="http://schemas.microsoft.com/office/drawing/2014/main" id="{04D07EF5-8404-FF5A-77F0-8C02DCA4B97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8" name="Rectangle 1317">
              <a:hlinkClick r:id="rId178" action="ppaction://hlinksldjump"/>
              <a:extLst>
                <a:ext uri="{FF2B5EF4-FFF2-40B4-BE49-F238E27FC236}">
                  <a16:creationId xmlns:a16="http://schemas.microsoft.com/office/drawing/2014/main" id="{A789FF1B-8174-CCA4-D5A6-4E37D61F7DA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9" name="Rectangle 1318">
              <a:hlinkClick r:id="rId179" action="ppaction://hlinksldjump"/>
              <a:extLst>
                <a:ext uri="{FF2B5EF4-FFF2-40B4-BE49-F238E27FC236}">
                  <a16:creationId xmlns:a16="http://schemas.microsoft.com/office/drawing/2014/main" id="{93161691-CC16-51E3-9D48-9FBE9C812AF4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20" name="Rectangle 1319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5ECB2B8-03F5-C03D-7698-C0E8C88BA4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21" name="Rectangle 1320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2517210-36F8-581C-FBF5-83E06EC2147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22" name="Rectangle 1321">
              <a:hlinkClick r:id="rId182" action="ppaction://hlinksldjump"/>
              <a:extLst>
                <a:ext uri="{FF2B5EF4-FFF2-40B4-BE49-F238E27FC236}">
                  <a16:creationId xmlns:a16="http://schemas.microsoft.com/office/drawing/2014/main" id="{50BD8BB7-4894-2C51-ACE5-9EF64E066E1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23" name="Rectangle 1322">
              <a:hlinkClick r:id="rId183" action="ppaction://hlinksldjump"/>
              <a:extLst>
                <a:ext uri="{FF2B5EF4-FFF2-40B4-BE49-F238E27FC236}">
                  <a16:creationId xmlns:a16="http://schemas.microsoft.com/office/drawing/2014/main" id="{A15BCE7D-0794-6DF6-8830-D10553BED09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24" name="Rectangle 1323">
              <a:hlinkClick r:id="rId184" action="ppaction://hlinksldjump"/>
              <a:extLst>
                <a:ext uri="{FF2B5EF4-FFF2-40B4-BE49-F238E27FC236}">
                  <a16:creationId xmlns:a16="http://schemas.microsoft.com/office/drawing/2014/main" id="{D4ABAB34-83B3-84C3-7E62-2369D8DA0813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5" name="Rectangle 1324">
              <a:hlinkClick r:id="rId185" action="ppaction://hlinksldjump"/>
              <a:extLst>
                <a:ext uri="{FF2B5EF4-FFF2-40B4-BE49-F238E27FC236}">
                  <a16:creationId xmlns:a16="http://schemas.microsoft.com/office/drawing/2014/main" id="{9C9B369E-6EEE-5D77-4028-3F5BA73C8B0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B3854C53-9FE1-977A-4631-042398DA814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90028418-EAF6-FE51-04CA-14D4150F5BB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FACFE04B-65F0-42DE-352C-B053C6516C5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AE995524-3D29-E42C-97C7-506411ABA50F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17B6C475-ED0C-FC90-3550-87D7566802A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D29D602B-07DE-1FFB-17BF-1BBB8D18A23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16636398-B8D1-DB13-3036-B1151BA895B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F82BA800-8120-EDD2-7E54-6E2CA762B7B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1E4E4B21-1F34-674E-C7C5-9B9B8F323C4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B39D6675-CB0C-2E57-3F51-16DCEEA19C7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DAB5FCD4-2F0D-2047-9ABF-2C4B0E48676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660530A1-A584-5130-C56A-1C8705992C61}"/>
              </a:ext>
            </a:extLst>
          </p:cNvPr>
          <p:cNvGrpSpPr/>
          <p:nvPr userDrawn="1"/>
        </p:nvGrpSpPr>
        <p:grpSpPr>
          <a:xfrm>
            <a:off x="2000234" y="4602060"/>
            <a:ext cx="1130223" cy="887082"/>
            <a:chOff x="3359947" y="369282"/>
            <a:chExt cx="1130223" cy="887082"/>
          </a:xfrm>
        </p:grpSpPr>
        <p:sp>
          <p:nvSpPr>
            <p:cNvPr id="1338" name="Rectangle 1337">
              <a:extLst>
                <a:ext uri="{FF2B5EF4-FFF2-40B4-BE49-F238E27FC236}">
                  <a16:creationId xmlns:a16="http://schemas.microsoft.com/office/drawing/2014/main" id="{53BD9843-3A9F-E51B-0D89-E78121019B74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03F1E9E2-1490-24B7-5C7B-9A7EDBE6ABE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F60A4E76-2DF9-9037-970D-68310BD211C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2A722ECA-5406-2CC3-5041-8A434A7836B2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2" name="Rectangle 134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1F5BFA39-3D82-4CBD-9AAC-D57CBF77A35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3" name="Rectangle 134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FD4938E-87DB-54AF-0EA9-237FCB402A8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4" name="Rectangle 134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35F24212-CD6C-2C62-BD39-1337C358966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5" name="Rectangle 134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6ECA14D5-C484-3229-82EA-832B3A3EF38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6" name="Rectangle 134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2F249F6B-9FDE-546E-C668-B196283766B9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47" name="Rectangle 134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F73EF1C-94E7-BF19-6CDE-4439A1593FE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48" name="Rectangle 134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72EE7B24-6174-6A11-B4EB-6EFC3A155BA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49" name="Rectangle 134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A4989E3D-EAB8-DA25-C3C5-AEF9814EC0C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0" name="Rectangle 134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9CC0AA47-E80B-70DA-2495-F5A87F4586E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1" name="Rectangle 135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49CE4EFE-7599-19B3-7A98-9E4F6E967BE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2" name="Rectangle 135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745D202C-FC49-1CFC-A71A-3C0C895501D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3" name="Rectangle 135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09DD7554-B609-9CB7-9BFB-6EA22CBE7A3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4" name="Rectangle 135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C01B44C8-B5C0-08C3-0117-BE2C175D784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5" name="Rectangle 135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42CF242D-5AAA-9378-E2DD-68BD9F57AC9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6" name="Rectangle 135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75EE71-70ED-17F7-A0E6-BB8E681C32A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57" name="Rectangle 135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4888515B-EB27-A0AB-E00A-069D89DAA9E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58" name="Rectangle 135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A5AA6919-8298-8B84-B93B-F9922D4462D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59" name="Rectangle 135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1B9514B4-6F6F-72EE-8096-8A305C99966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0" name="Rectangle 135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BE1FB67D-F4C5-F178-4BF9-9B4AF92EBA80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1" name="Rectangle 136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B9532FD8-3C64-723F-6A8D-088554684A0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2" name="Rectangle 136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D1002168-6621-50A1-69B2-86ED9AC2F72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3" name="Rectangle 136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786582D-4A1F-2F93-1751-1CD8E3C4B625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4" name="Rectangle 136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3EFA4235-AF3C-B969-5793-6980CE2DD6E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5" name="Rectangle 136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EE8542F5-FF0A-3378-0B80-039899781FA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6" name="Rectangle 136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2DA3FEF0-DBF8-A23B-099E-B2525F8623E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67" name="Rectangle 136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DCEFCE9B-B6D1-0916-1BF0-509CF257E28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68" name="Rectangle 136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9B4D8F36-901F-0593-91A8-A17A7ACDAE1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69" name="Rectangle 136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5BEB318D-D859-67EC-1FF0-AE00A2352B66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0" name="Rectangle 136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4FAB8BA-4BAB-1673-488D-50EA94061BA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1" name="Rectangle 1370">
              <a:extLst>
                <a:ext uri="{FF2B5EF4-FFF2-40B4-BE49-F238E27FC236}">
                  <a16:creationId xmlns:a16="http://schemas.microsoft.com/office/drawing/2014/main" id="{E6829C1E-2502-0E9B-04CE-AE43F4F6E70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72" name="Rectangle 1371">
              <a:extLst>
                <a:ext uri="{FF2B5EF4-FFF2-40B4-BE49-F238E27FC236}">
                  <a16:creationId xmlns:a16="http://schemas.microsoft.com/office/drawing/2014/main" id="{6CEBBDD9-9421-BEE2-F02A-60C71EBAA76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73" name="Rectangle 1372">
              <a:extLst>
                <a:ext uri="{FF2B5EF4-FFF2-40B4-BE49-F238E27FC236}">
                  <a16:creationId xmlns:a16="http://schemas.microsoft.com/office/drawing/2014/main" id="{159EE3B0-46B9-C351-0B84-9320BD9193F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ADCB9A0D-5D38-DD8D-8F76-703FEA7224F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D2A7EA45-E59D-7CF0-0674-E6D90BFDC0D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EFD5923A-0052-3538-C22C-911732B91FE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30C12378-8751-256C-F81B-22E85D45F33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FF2F497-DFE2-70D8-CBB0-F70E4A10419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5899C4BE-8FB1-9AD0-CB7E-763E9C4412D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80" name="Group 1379">
            <a:extLst>
              <a:ext uri="{FF2B5EF4-FFF2-40B4-BE49-F238E27FC236}">
                <a16:creationId xmlns:a16="http://schemas.microsoft.com/office/drawing/2014/main" id="{7AC55FC6-5D17-BF81-A96C-9517F4DA4F9E}"/>
              </a:ext>
            </a:extLst>
          </p:cNvPr>
          <p:cNvGrpSpPr/>
          <p:nvPr userDrawn="1"/>
        </p:nvGrpSpPr>
        <p:grpSpPr>
          <a:xfrm>
            <a:off x="3288354" y="4602060"/>
            <a:ext cx="1130223" cy="887082"/>
            <a:chOff x="3359947" y="369282"/>
            <a:chExt cx="1130223" cy="887082"/>
          </a:xfrm>
        </p:grpSpPr>
        <p:sp>
          <p:nvSpPr>
            <p:cNvPr id="1381" name="Rectangle 138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57FB1FF7-3279-19E1-F967-258AC684C925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2" name="Rectangle 138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3A824090-4850-117E-14FE-C108A22652D5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83" name="Rectangle 138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DEA2E66C-B0FC-D6DB-4A57-266457F1D855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84" name="Rectangle 138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FDC7D8D5-81E6-B658-497D-FA28EB2749B8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85" name="Rectangle 138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D86386BE-8429-A196-5361-9D29300E28D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86" name="Rectangle 138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878C5281-E18F-6541-156D-150F4D73BC10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7" name="Rectangle 138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16614EB-1821-4140-17AA-3123EF8344A6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8" name="Rectangle 138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06FA157F-7173-7388-107D-CB8410E9E07B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9" name="Rectangle 138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0DADDDB4-3D10-3843-68E5-F2F8AEA1E1BC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90" name="Rectangle 138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B75A2A46-703D-2349-128A-C1A45EA7DB2B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91" name="Rectangle 139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0D8D4107-B4A9-09A6-F620-A5B49F40381D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92" name="Rectangle 139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C0A49D98-ECA6-75D1-89C2-759553DAFA4B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3" name="Rectangle 139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DDBD53C-5B76-6FDC-0470-54AE865B93A2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4" name="Rectangle 139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BF478D57-052B-DDFC-C677-5768AA342429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5" name="Rectangle 139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1DA4121C-0330-608F-149D-5D6AE3124FD6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6" name="Rectangle 139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7C4CAAF2-5909-7A7A-E9B9-43612120023D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7" name="Rectangle 139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C838E94-21C9-6552-39F2-6C33EBCB231A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8" name="Rectangle 139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4D9BC08E-2DA3-7D13-DCF6-BD10901E478D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9" name="Rectangle 139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74430E8A-2E6B-5B1C-ABBD-FED03E626711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00" name="Rectangle 139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C7C18CA3-B3C1-CC35-6A16-A2B17298C38B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1" name="Rectangle 140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D5E45D1F-324D-BEC8-5479-2DCD0C0B4BFB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2" name="Rectangle 140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83F6E37D-7BBF-9C59-2354-D21F4ACA1065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3" name="Rectangle 140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6090EFED-6B2C-54CE-6125-E93232E42693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4" name="Rectangle 140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FB9C39F3-8A14-07F4-B602-D66D1DAD8284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2A69A26B-F744-D929-882E-A391FBC368CF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0A3C1C2E-28E2-D637-8C89-08C3E0902136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0D20ACA2-3B97-13FD-F5ED-6C4EEB502FED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B500920C-D114-5F80-E968-BD1304A7467C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D9E2CE80-7BFE-86D7-4B2F-85FA4CDA782A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E9C299EB-885C-4056-5126-6E6398C5B7CE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1" name="Rectangle 1410">
              <a:hlinkClick r:id="rId246" action="ppaction://hlinksldjump"/>
              <a:extLst>
                <a:ext uri="{FF2B5EF4-FFF2-40B4-BE49-F238E27FC236}">
                  <a16:creationId xmlns:a16="http://schemas.microsoft.com/office/drawing/2014/main" id="{34662676-5EDF-A903-EA38-BE03CD8D657D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2" name="Rectangle 1411">
              <a:extLst>
                <a:ext uri="{FF2B5EF4-FFF2-40B4-BE49-F238E27FC236}">
                  <a16:creationId xmlns:a16="http://schemas.microsoft.com/office/drawing/2014/main" id="{29BE1DE1-0164-710D-D38D-836CF6EF1898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1100EE8A-6B9C-1A06-C2E4-8C82268200CE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076F384C-67B8-45B8-6FD6-09BC8B6B7D82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0FB66860-785E-FC11-138D-FD03C7A3F483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B639B41F-FC90-F481-6DF4-0DF37876B6D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64F9E77C-008B-5B64-AA5A-880C41CC51B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FAB545BA-AD14-E3F3-47BD-0AC15426F69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4A7F7676-09E7-4925-89D8-C3FBD5B7D1B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8B4723DD-E777-8E09-C620-DD6817BB214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F5DA2B1D-AC47-0BA7-A60B-14BD9BBD3B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A8E51377-731A-3DC0-CBA7-843CCFA222B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2A8AFFB9-035E-4569-1D0C-DFBB444FFF52}"/>
              </a:ext>
            </a:extLst>
          </p:cNvPr>
          <p:cNvGrpSpPr/>
          <p:nvPr userDrawn="1"/>
        </p:nvGrpSpPr>
        <p:grpSpPr>
          <a:xfrm>
            <a:off x="726228" y="682451"/>
            <a:ext cx="1130223" cy="887082"/>
            <a:chOff x="3359947" y="369282"/>
            <a:chExt cx="1130223" cy="887082"/>
          </a:xfrm>
        </p:grpSpPr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39A64A28-C96A-2886-3752-76D7BDE90566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E2FC281-1988-9227-BF4B-9E2D273038C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75DA041-D550-BCEE-944B-A31BA4BD2283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36B64ADA-6B3B-26DF-AE0E-16EE8068A36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F7CDAF6A-876F-2064-38DB-8AB187978E8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10C31175-3CBB-BBEE-55C1-4C0DBAFB6AF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04E1554A-D7C0-ACB9-0AA4-C1D0563E5B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900" name="Rectangle 899">
              <a:hlinkClick r:id="rId247" action="ppaction://hlinksldjump"/>
              <a:extLst>
                <a:ext uri="{FF2B5EF4-FFF2-40B4-BE49-F238E27FC236}">
                  <a16:creationId xmlns:a16="http://schemas.microsoft.com/office/drawing/2014/main" id="{94153DD0-703E-232D-094E-4C762E526CC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1" name="Rectangle 900">
              <a:hlinkClick r:id="rId248" action="ppaction://hlinksldjump"/>
              <a:extLst>
                <a:ext uri="{FF2B5EF4-FFF2-40B4-BE49-F238E27FC236}">
                  <a16:creationId xmlns:a16="http://schemas.microsoft.com/office/drawing/2014/main" id="{632C964E-CF3F-F2E9-1DCD-08109DD888E4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2" name="Rectangle 901">
              <a:hlinkClick r:id="rId249" action="ppaction://hlinksldjump"/>
              <a:extLst>
                <a:ext uri="{FF2B5EF4-FFF2-40B4-BE49-F238E27FC236}">
                  <a16:creationId xmlns:a16="http://schemas.microsoft.com/office/drawing/2014/main" id="{A2D23F81-5927-C535-CACF-3FAD26A7098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3" name="Rectangle 902">
              <a:hlinkClick r:id="rId250" action="ppaction://hlinksldjump"/>
              <a:extLst>
                <a:ext uri="{FF2B5EF4-FFF2-40B4-BE49-F238E27FC236}">
                  <a16:creationId xmlns:a16="http://schemas.microsoft.com/office/drawing/2014/main" id="{E7C32AE5-F9F9-A520-AB78-41F45001C7E5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4" name="Rectangle 903">
              <a:hlinkClick r:id="rId251" action="ppaction://hlinksldjump"/>
              <a:extLst>
                <a:ext uri="{FF2B5EF4-FFF2-40B4-BE49-F238E27FC236}">
                  <a16:creationId xmlns:a16="http://schemas.microsoft.com/office/drawing/2014/main" id="{6B825A16-A7C3-AC1C-0D3A-5608A1E5B34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5" name="Rectangle 904">
              <a:hlinkClick r:id="rId252" action="ppaction://hlinksldjump"/>
              <a:extLst>
                <a:ext uri="{FF2B5EF4-FFF2-40B4-BE49-F238E27FC236}">
                  <a16:creationId xmlns:a16="http://schemas.microsoft.com/office/drawing/2014/main" id="{70B9FCF6-FF41-C942-8AFF-987333DF901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6" name="Rectangle 905">
              <a:hlinkClick r:id="rId253" action="ppaction://hlinksldjump"/>
              <a:extLst>
                <a:ext uri="{FF2B5EF4-FFF2-40B4-BE49-F238E27FC236}">
                  <a16:creationId xmlns:a16="http://schemas.microsoft.com/office/drawing/2014/main" id="{355708F9-8884-DF03-0BAF-E163AFD8E7F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7" name="Rectangle 906">
              <a:hlinkClick r:id="rId254" action="ppaction://hlinksldjump"/>
              <a:extLst>
                <a:ext uri="{FF2B5EF4-FFF2-40B4-BE49-F238E27FC236}">
                  <a16:creationId xmlns:a16="http://schemas.microsoft.com/office/drawing/2014/main" id="{2EB6314B-F2DC-C33F-27CF-1259CFE1482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8" name="Rectangle 907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D7F8AE0-43CC-EA1E-7873-A6AE4419280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9" name="Rectangle 908">
              <a:hlinkClick r:id="rId256" action="ppaction://hlinksldjump"/>
              <a:extLst>
                <a:ext uri="{FF2B5EF4-FFF2-40B4-BE49-F238E27FC236}">
                  <a16:creationId xmlns:a16="http://schemas.microsoft.com/office/drawing/2014/main" id="{F32B38D6-D86F-B699-0E34-FB3EC9A7E31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10" name="Rectangle 909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B434814-168F-E708-7FD3-2A0765F4DDF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1" name="Rectangle 910">
              <a:hlinkClick r:id="rId258" action="ppaction://hlinksldjump"/>
              <a:extLst>
                <a:ext uri="{FF2B5EF4-FFF2-40B4-BE49-F238E27FC236}">
                  <a16:creationId xmlns:a16="http://schemas.microsoft.com/office/drawing/2014/main" id="{65B224DF-7A24-1C46-BB0C-0648C4AF504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2" name="Rectangle 911">
              <a:hlinkClick r:id="rId259" action="ppaction://hlinksldjump"/>
              <a:extLst>
                <a:ext uri="{FF2B5EF4-FFF2-40B4-BE49-F238E27FC236}">
                  <a16:creationId xmlns:a16="http://schemas.microsoft.com/office/drawing/2014/main" id="{A8D4DB2A-2F01-2E74-0622-BFE3CE1F7BCC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3" name="Rectangle 912">
              <a:hlinkClick r:id="rId260" action="ppaction://hlinksldjump"/>
              <a:extLst>
                <a:ext uri="{FF2B5EF4-FFF2-40B4-BE49-F238E27FC236}">
                  <a16:creationId xmlns:a16="http://schemas.microsoft.com/office/drawing/2014/main" id="{E8AAE345-BBAA-DEAB-368A-115F1AC9CC7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4" name="Rectangle 913">
              <a:hlinkClick r:id="rId261" action="ppaction://hlinksldjump"/>
              <a:extLst>
                <a:ext uri="{FF2B5EF4-FFF2-40B4-BE49-F238E27FC236}">
                  <a16:creationId xmlns:a16="http://schemas.microsoft.com/office/drawing/2014/main" id="{7D9A71DA-4A90-D147-0B6F-B7B4192559E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5" name="Rectangle 914">
              <a:hlinkClick r:id="rId262" action="ppaction://hlinksldjump"/>
              <a:extLst>
                <a:ext uri="{FF2B5EF4-FFF2-40B4-BE49-F238E27FC236}">
                  <a16:creationId xmlns:a16="http://schemas.microsoft.com/office/drawing/2014/main" id="{7DE5D2E9-81B4-A6AF-86AD-C2F6FBD3FA1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6" name="Rectangle 915">
              <a:hlinkClick r:id="rId263" action="ppaction://hlinksldjump"/>
              <a:extLst>
                <a:ext uri="{FF2B5EF4-FFF2-40B4-BE49-F238E27FC236}">
                  <a16:creationId xmlns:a16="http://schemas.microsoft.com/office/drawing/2014/main" id="{5ADD68ED-B7B6-55DC-1E54-E600DC3AD7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7" name="Rectangle 916">
              <a:hlinkClick r:id="rId264" action="ppaction://hlinksldjump"/>
              <a:extLst>
                <a:ext uri="{FF2B5EF4-FFF2-40B4-BE49-F238E27FC236}">
                  <a16:creationId xmlns:a16="http://schemas.microsoft.com/office/drawing/2014/main" id="{1FCE464D-6843-2761-0A0A-E8C6D78EC59D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8" name="Rectangle 917">
              <a:hlinkClick r:id="rId265" action="ppaction://hlinksldjump"/>
              <a:extLst>
                <a:ext uri="{FF2B5EF4-FFF2-40B4-BE49-F238E27FC236}">
                  <a16:creationId xmlns:a16="http://schemas.microsoft.com/office/drawing/2014/main" id="{48E85F6D-D09F-6D1A-E196-D032C92A7E5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9" name="Rectangle 918">
              <a:hlinkClick r:id="rId266" action="ppaction://hlinksldjump"/>
              <a:extLst>
                <a:ext uri="{FF2B5EF4-FFF2-40B4-BE49-F238E27FC236}">
                  <a16:creationId xmlns:a16="http://schemas.microsoft.com/office/drawing/2014/main" id="{79AD60D1-A7FC-1671-54AB-DFE14D499BD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0" name="Rectangle 919">
              <a:hlinkClick r:id="rId267" action="ppaction://hlinksldjump"/>
              <a:extLst>
                <a:ext uri="{FF2B5EF4-FFF2-40B4-BE49-F238E27FC236}">
                  <a16:creationId xmlns:a16="http://schemas.microsoft.com/office/drawing/2014/main" id="{2BCB341D-9D80-4BBD-35B1-535F21B83F8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1" name="Rectangle 920">
              <a:hlinkClick r:id="rId268" action="ppaction://hlinksldjump"/>
              <a:extLst>
                <a:ext uri="{FF2B5EF4-FFF2-40B4-BE49-F238E27FC236}">
                  <a16:creationId xmlns:a16="http://schemas.microsoft.com/office/drawing/2014/main" id="{CE83BD44-2812-2278-0640-FB4DC837705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2" name="Rectangle 921">
              <a:hlinkClick r:id="rId269" action="ppaction://hlinksldjump"/>
              <a:extLst>
                <a:ext uri="{FF2B5EF4-FFF2-40B4-BE49-F238E27FC236}">
                  <a16:creationId xmlns:a16="http://schemas.microsoft.com/office/drawing/2014/main" id="{6907A2A8-CC48-79D6-75C3-41CAF4DA5BB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3" name="Rectangle 922">
              <a:hlinkClick r:id="rId270" action="ppaction://hlinksldjump"/>
              <a:extLst>
                <a:ext uri="{FF2B5EF4-FFF2-40B4-BE49-F238E27FC236}">
                  <a16:creationId xmlns:a16="http://schemas.microsoft.com/office/drawing/2014/main" id="{CD31C673-9232-A118-74F1-1310615242E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4" name="Rectangle 923">
              <a:hlinkClick r:id="rId271" action="ppaction://hlinksldjump"/>
              <a:extLst>
                <a:ext uri="{FF2B5EF4-FFF2-40B4-BE49-F238E27FC236}">
                  <a16:creationId xmlns:a16="http://schemas.microsoft.com/office/drawing/2014/main" id="{3EA44EE2-9484-347C-8200-09EC30730C01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5" name="Rectangle 924">
              <a:hlinkClick r:id="rId272" action="ppaction://hlinksldjump"/>
              <a:extLst>
                <a:ext uri="{FF2B5EF4-FFF2-40B4-BE49-F238E27FC236}">
                  <a16:creationId xmlns:a16="http://schemas.microsoft.com/office/drawing/2014/main" id="{6A7DBF62-D3FD-34F8-8ADB-FDD1028B565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6" name="Rectangle 925">
              <a:hlinkClick r:id="rId273" action="ppaction://hlinksldjump"/>
              <a:extLst>
                <a:ext uri="{FF2B5EF4-FFF2-40B4-BE49-F238E27FC236}">
                  <a16:creationId xmlns:a16="http://schemas.microsoft.com/office/drawing/2014/main" id="{74061E19-B403-9A6A-903A-212376FA319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7" name="Rectangle 926">
              <a:hlinkClick r:id="rId274" action="ppaction://hlinksldjump"/>
              <a:extLst>
                <a:ext uri="{FF2B5EF4-FFF2-40B4-BE49-F238E27FC236}">
                  <a16:creationId xmlns:a16="http://schemas.microsoft.com/office/drawing/2014/main" id="{7A8D6FC9-097F-D526-4993-CA3B02E1352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8" name="Rectangle 927">
              <a:hlinkClick r:id="rId275" action="ppaction://hlinksldjump"/>
              <a:extLst>
                <a:ext uri="{FF2B5EF4-FFF2-40B4-BE49-F238E27FC236}">
                  <a16:creationId xmlns:a16="http://schemas.microsoft.com/office/drawing/2014/main" id="{7F55AB81-B7A0-8577-5498-129326BB74B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9" name="Rectangle 928">
              <a:hlinkClick r:id="rId276" action="ppaction://hlinksldjump"/>
              <a:extLst>
                <a:ext uri="{FF2B5EF4-FFF2-40B4-BE49-F238E27FC236}">
                  <a16:creationId xmlns:a16="http://schemas.microsoft.com/office/drawing/2014/main" id="{556D0A89-B3A0-033B-8296-029B0C71E2A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30" name="Rectangle 929">
              <a:hlinkClick r:id="rId277" action="ppaction://hlinksldjump"/>
              <a:extLst>
                <a:ext uri="{FF2B5EF4-FFF2-40B4-BE49-F238E27FC236}">
                  <a16:creationId xmlns:a16="http://schemas.microsoft.com/office/drawing/2014/main" id="{6F5C49DD-77C3-C6AE-A9F7-8532D47A833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607BC648-C94D-A68C-87E0-B651C50213A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7F2A59C5-3441-2B39-E68F-8EE005C0823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D2CFBA98-1457-68E8-35A2-1F8A09A8C82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9EA025FE-34C3-C2F5-7E10-AD0F091DD4F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1B2147EF-4447-5B34-B723-1882FC081946}"/>
              </a:ext>
            </a:extLst>
          </p:cNvPr>
          <p:cNvGrpSpPr/>
          <p:nvPr userDrawn="1"/>
        </p:nvGrpSpPr>
        <p:grpSpPr>
          <a:xfrm>
            <a:off x="726228" y="1992917"/>
            <a:ext cx="1130223" cy="887082"/>
            <a:chOff x="3359947" y="369282"/>
            <a:chExt cx="1130223" cy="887082"/>
          </a:xfrm>
        </p:grpSpPr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6CE1A3C9-C333-E782-35B8-C5F33FE969D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6DA2CFEA-8709-C8AA-DE41-5700225AFCA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6649345-B69A-1329-BE15-E7143E522B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B0DAB447-012D-31F6-ED18-E998E37D4EE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079EB1A5-455D-9970-2F32-64A35DA3410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5" name="Rectangle 1034">
              <a:hlinkClick r:id="rId278" action="ppaction://hlinksldjump"/>
              <a:extLst>
                <a:ext uri="{FF2B5EF4-FFF2-40B4-BE49-F238E27FC236}">
                  <a16:creationId xmlns:a16="http://schemas.microsoft.com/office/drawing/2014/main" id="{6653A324-8570-9936-E1F8-195B684F5B1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6" name="Rectangle 1035">
              <a:hlinkClick r:id="rId279" action="ppaction://hlinksldjump"/>
              <a:extLst>
                <a:ext uri="{FF2B5EF4-FFF2-40B4-BE49-F238E27FC236}">
                  <a16:creationId xmlns:a16="http://schemas.microsoft.com/office/drawing/2014/main" id="{CB81D7C7-6EDD-69C5-A716-EE1CBB50C04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7" name="Rectangle 1036">
              <a:hlinkClick r:id="rId280" action="ppaction://hlinksldjump"/>
              <a:extLst>
                <a:ext uri="{FF2B5EF4-FFF2-40B4-BE49-F238E27FC236}">
                  <a16:creationId xmlns:a16="http://schemas.microsoft.com/office/drawing/2014/main" id="{6618D52F-A733-F679-6EB7-E14091D7D5F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8" name="Rectangle 1037">
              <a:hlinkClick r:id="rId281" action="ppaction://hlinksldjump"/>
              <a:extLst>
                <a:ext uri="{FF2B5EF4-FFF2-40B4-BE49-F238E27FC236}">
                  <a16:creationId xmlns:a16="http://schemas.microsoft.com/office/drawing/2014/main" id="{1ED727CD-3E53-3412-D81B-9FFF247C952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9" name="Rectangle 1038">
              <a:hlinkClick r:id="rId282" action="ppaction://hlinksldjump"/>
              <a:extLst>
                <a:ext uri="{FF2B5EF4-FFF2-40B4-BE49-F238E27FC236}">
                  <a16:creationId xmlns:a16="http://schemas.microsoft.com/office/drawing/2014/main" id="{D2C5D404-ADE6-BCCF-DF93-6CDED6D602B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40" name="Rectangle 1039">
              <a:hlinkClick r:id="rId283" action="ppaction://hlinksldjump"/>
              <a:extLst>
                <a:ext uri="{FF2B5EF4-FFF2-40B4-BE49-F238E27FC236}">
                  <a16:creationId xmlns:a16="http://schemas.microsoft.com/office/drawing/2014/main" id="{87470A12-B0F6-140B-926D-4FFC354BC56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41" name="Rectangle 1040">
              <a:hlinkClick r:id="rId284" action="ppaction://hlinksldjump"/>
              <a:extLst>
                <a:ext uri="{FF2B5EF4-FFF2-40B4-BE49-F238E27FC236}">
                  <a16:creationId xmlns:a16="http://schemas.microsoft.com/office/drawing/2014/main" id="{5A2CCA68-82ED-4C46-03CA-8AB4D986195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42" name="Rectangle 1041">
              <a:hlinkClick r:id="rId285" action="ppaction://hlinksldjump"/>
              <a:extLst>
                <a:ext uri="{FF2B5EF4-FFF2-40B4-BE49-F238E27FC236}">
                  <a16:creationId xmlns:a16="http://schemas.microsoft.com/office/drawing/2014/main" id="{5A1A9617-FB25-F393-2803-8118E2B7419A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43" name="Rectangle 1042">
              <a:hlinkClick r:id="rId286" action="ppaction://hlinksldjump"/>
              <a:extLst>
                <a:ext uri="{FF2B5EF4-FFF2-40B4-BE49-F238E27FC236}">
                  <a16:creationId xmlns:a16="http://schemas.microsoft.com/office/drawing/2014/main" id="{44A0ABFD-9178-B022-2F00-8A7BB336A23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44" name="Rectangle 1043">
              <a:hlinkClick r:id="rId287" action="ppaction://hlinksldjump"/>
              <a:extLst>
                <a:ext uri="{FF2B5EF4-FFF2-40B4-BE49-F238E27FC236}">
                  <a16:creationId xmlns:a16="http://schemas.microsoft.com/office/drawing/2014/main" id="{A8E72AB2-BFF0-9F3A-5552-E667E721E26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45" name="Rectangle 1044">
              <a:hlinkClick r:id="rId288" action="ppaction://hlinksldjump"/>
              <a:extLst>
                <a:ext uri="{FF2B5EF4-FFF2-40B4-BE49-F238E27FC236}">
                  <a16:creationId xmlns:a16="http://schemas.microsoft.com/office/drawing/2014/main" id="{2D8AA9F0-519E-4FDF-90B2-ABD947CBB0D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46" name="Rectangle 1045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4A50F5B-0E50-DE4D-0681-9A4B3F48448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47" name="Rectangle 1046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7FA84DA-5679-33D8-F8DA-50C5097F8EB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48" name="Rectangle 1047">
              <a:hlinkClick r:id="rId291" action="ppaction://hlinksldjump"/>
              <a:extLst>
                <a:ext uri="{FF2B5EF4-FFF2-40B4-BE49-F238E27FC236}">
                  <a16:creationId xmlns:a16="http://schemas.microsoft.com/office/drawing/2014/main" id="{A4EE6D37-4892-62C3-009C-9C2235CABFD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9" name="Rectangle 1048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FC9F843-D702-18BD-60A1-B3CF9AB9DC40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50" name="Rectangle 1049">
              <a:hlinkClick r:id="rId293" action="ppaction://hlinksldjump"/>
              <a:extLst>
                <a:ext uri="{FF2B5EF4-FFF2-40B4-BE49-F238E27FC236}">
                  <a16:creationId xmlns:a16="http://schemas.microsoft.com/office/drawing/2014/main" id="{111FA5A4-BD6D-3A47-D6AC-C142B41E3DFE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51" name="Rectangle 1050">
              <a:hlinkClick r:id="rId294" action="ppaction://hlinksldjump"/>
              <a:extLst>
                <a:ext uri="{FF2B5EF4-FFF2-40B4-BE49-F238E27FC236}">
                  <a16:creationId xmlns:a16="http://schemas.microsoft.com/office/drawing/2014/main" id="{8232DD3A-6538-BFAA-36E5-4257A99E85E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52" name="Rectangle 1051">
              <a:hlinkClick r:id="rId295" action="ppaction://hlinksldjump"/>
              <a:extLst>
                <a:ext uri="{FF2B5EF4-FFF2-40B4-BE49-F238E27FC236}">
                  <a16:creationId xmlns:a16="http://schemas.microsoft.com/office/drawing/2014/main" id="{57807AE4-E240-C06D-D38B-B38751A6ACBB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53" name="Rectangle 1052">
              <a:hlinkClick r:id="rId296" action="ppaction://hlinksldjump"/>
              <a:extLst>
                <a:ext uri="{FF2B5EF4-FFF2-40B4-BE49-F238E27FC236}">
                  <a16:creationId xmlns:a16="http://schemas.microsoft.com/office/drawing/2014/main" id="{E1468E84-4C07-24A9-4A73-85E06E3A174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54" name="Rectangle 1053">
              <a:hlinkClick r:id="rId297" action="ppaction://hlinksldjump"/>
              <a:extLst>
                <a:ext uri="{FF2B5EF4-FFF2-40B4-BE49-F238E27FC236}">
                  <a16:creationId xmlns:a16="http://schemas.microsoft.com/office/drawing/2014/main" id="{768EA24C-13D4-44B1-04B2-C93AB2A135C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55" name="Rectangle 1054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78EAF61-5AF2-482C-9998-95B903BDAD6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56" name="Rectangle 1055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58CB65D-6656-1A02-DA36-F2AB6B9B907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57" name="Rectangle 1056">
              <a:hlinkClick r:id="rId300" action="ppaction://hlinksldjump"/>
              <a:extLst>
                <a:ext uri="{FF2B5EF4-FFF2-40B4-BE49-F238E27FC236}">
                  <a16:creationId xmlns:a16="http://schemas.microsoft.com/office/drawing/2014/main" id="{20F9D1D6-7D9B-4A74-EE17-B5C8957523C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58" name="Rectangle 1057">
              <a:hlinkClick r:id="rId301" action="ppaction://hlinksldjump"/>
              <a:extLst>
                <a:ext uri="{FF2B5EF4-FFF2-40B4-BE49-F238E27FC236}">
                  <a16:creationId xmlns:a16="http://schemas.microsoft.com/office/drawing/2014/main" id="{2DA883BE-50BE-3B84-801C-2F11D99CEC1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9" name="Rectangle 1058">
              <a:hlinkClick r:id="rId302" action="ppaction://hlinksldjump"/>
              <a:extLst>
                <a:ext uri="{FF2B5EF4-FFF2-40B4-BE49-F238E27FC236}">
                  <a16:creationId xmlns:a16="http://schemas.microsoft.com/office/drawing/2014/main" id="{A77756AC-A00F-CE6F-7F6E-A8105375952E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60" name="Rectangle 1059">
              <a:hlinkClick r:id="rId303" action="ppaction://hlinksldjump"/>
              <a:extLst>
                <a:ext uri="{FF2B5EF4-FFF2-40B4-BE49-F238E27FC236}">
                  <a16:creationId xmlns:a16="http://schemas.microsoft.com/office/drawing/2014/main" id="{D9164D22-9938-F8C7-C102-DEC6583C26F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1" name="Rectangle 1060">
              <a:hlinkClick r:id="rId304" action="ppaction://hlinksldjump"/>
              <a:extLst>
                <a:ext uri="{FF2B5EF4-FFF2-40B4-BE49-F238E27FC236}">
                  <a16:creationId xmlns:a16="http://schemas.microsoft.com/office/drawing/2014/main" id="{81B0AF15-8A86-0C6A-07C7-54D4E978006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2" name="Rectangle 1061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58081F7-DDBC-77B2-7E86-0CEF132F4052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3" name="Rectangle 1062">
              <a:hlinkClick r:id="rId306" action="ppaction://hlinksldjump"/>
              <a:extLst>
                <a:ext uri="{FF2B5EF4-FFF2-40B4-BE49-F238E27FC236}">
                  <a16:creationId xmlns:a16="http://schemas.microsoft.com/office/drawing/2014/main" id="{AD32A7FA-CD7B-A88E-EBAF-AA1EF8E676E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4" name="Rectangle 1063">
              <a:hlinkClick r:id="rId307" action="ppaction://hlinksldjump"/>
              <a:extLst>
                <a:ext uri="{FF2B5EF4-FFF2-40B4-BE49-F238E27FC236}">
                  <a16:creationId xmlns:a16="http://schemas.microsoft.com/office/drawing/2014/main" id="{3DC9031D-610C-8A30-A58B-A5B8FC8AB885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83AC4BCA-B641-7BFA-443B-B8C673B3F4B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M</a:t>
              </a: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2BF07ED3-E07C-072A-C6EB-F3C45B2B429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88D36AFF-B57A-8C3C-0AB9-71A5A3D9D2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W</a:t>
              </a: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D4ABE12C-7ACF-FC4A-3DEC-9BC7ACB0F02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E13007F2-42B4-F9FF-23C3-C1D31B57259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F</a:t>
              </a: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515C2E21-1159-B757-8335-37AF10F38AC7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78CCD349-4BAD-474A-B9A6-9AB183019CA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6DD9275C-39DD-99CC-2733-5E2B01B761AF}"/>
              </a:ext>
            </a:extLst>
          </p:cNvPr>
          <p:cNvGrpSpPr/>
          <p:nvPr userDrawn="1"/>
        </p:nvGrpSpPr>
        <p:grpSpPr>
          <a:xfrm>
            <a:off x="3288354" y="682451"/>
            <a:ext cx="1130223" cy="1041413"/>
            <a:chOff x="3359947" y="369282"/>
            <a:chExt cx="1130223" cy="1041413"/>
          </a:xfrm>
        </p:grpSpPr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2EBF1F2-B808-971B-61B7-C69547BC6141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09DB4918-99F1-D9A6-4EA8-CDA6CDA5FAE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736C1884-5F67-3B3A-434C-15CFE4C055A7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2" name="Rectangle 98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003D8334-6B18-85EF-14B9-4464C7D7EE12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3" name="Rectangle 98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25B7564A-436D-8B08-6D8F-D18F7BC6F617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4" name="Rectangle 98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1DEF00AF-0BDF-DD10-DD34-22C667A8BDA9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85" name="Rectangle 98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C52C7A4C-76F7-4999-E74A-2E0D0BF37D81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86" name="Rectangle 98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B787F3E9-4113-FBDB-EB53-233517D38B1C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87" name="Rectangle 98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71E0A361-47DC-41C9-2031-79C84878C06A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88" name="Rectangle 98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51258141-0BFC-66F6-0A28-903E2AA93646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89" name="Rectangle 98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0ADB84BF-B94C-6267-CBB3-8F6C575A52F8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90" name="Rectangle 98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38D79C25-224D-5A38-2433-51EBC34F7FF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91" name="Rectangle 99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FD65B386-61F5-6C7C-4503-2A0B035B4786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92" name="Rectangle 99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CDB3AD57-A841-14B9-0F0F-D51FA2A49DFB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93" name="Rectangle 99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FC69FB96-4A2E-ADA3-99C7-82D5E6DD2C60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94" name="Rectangle 99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B5169D5-11DE-E225-7C7A-CB106C2BEEEE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95" name="Rectangle 99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3195B470-E504-6531-F563-F4B23497878F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96" name="Rectangle 99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2D765363-0223-6FB8-EC19-EB7ECDCAEFF0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97" name="Rectangle 99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DB0E1F6-CF4F-9308-78FD-785F41B07E6B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98" name="Rectangle 99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DE97B140-0AB3-A7CF-E875-CC6B5753CA06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99" name="Rectangle 99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2499497-16AC-6B30-381A-9C1B71AD98EA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00" name="Rectangle 99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AE959917-1E25-45FA-F943-38D15456F95D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01" name="Rectangle 100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1AAC34A6-6292-D790-4E23-B50C2A4428FA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02" name="Rectangle 100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5F5B558A-554A-1CCA-7A18-819D3851A02D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03" name="Rectangle 100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6995BFF1-2528-B7A4-DCDC-CA9822C9BBC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4" name="Rectangle 100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0BE91AF4-E636-664B-18A2-989931186BA9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5" name="Rectangle 100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66F49D1-CF37-48AA-292C-26480614290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06" name="Rectangle 100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8C4579F1-2647-7E9F-A687-106DAD4979E7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7" name="Rectangle 100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8E666543-5302-5F26-C4A9-7E90AA25FF14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8" name="Rectangle 100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013D3C2-A641-727B-3AEF-28F13D509B4D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9" name="Rectangle 100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587DCAC4-EB77-8CA6-CFE7-679CF85AD7E3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0" name="Rectangle 1009">
              <a:hlinkClick r:id="rId336" action="ppaction://hlinksldjump"/>
              <a:extLst>
                <a:ext uri="{FF2B5EF4-FFF2-40B4-BE49-F238E27FC236}">
                  <a16:creationId xmlns:a16="http://schemas.microsoft.com/office/drawing/2014/main" id="{1CE4A8FD-3031-8A59-27B2-A3F6E6265661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1" name="Rectangle 1010">
              <a:hlinkClick r:id="rId337" action="ppaction://hlinksldjump"/>
              <a:extLst>
                <a:ext uri="{FF2B5EF4-FFF2-40B4-BE49-F238E27FC236}">
                  <a16:creationId xmlns:a16="http://schemas.microsoft.com/office/drawing/2014/main" id="{52090FD1-D89A-0CAC-DFD7-C033FDA3B39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2" name="Rectangle 1011">
              <a:hlinkClick r:id="rId338" action="ppaction://hlinksldjump"/>
              <a:extLst>
                <a:ext uri="{FF2B5EF4-FFF2-40B4-BE49-F238E27FC236}">
                  <a16:creationId xmlns:a16="http://schemas.microsoft.com/office/drawing/2014/main" id="{C05F1FE5-767F-4309-DCF3-2B62B96F971D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FA571076-95A4-95E5-9133-0CB9C0A088B5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E0C30A4B-2923-FBE2-92FD-F7F82EF163D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2FC4C0DA-D42A-4782-3FC1-FE286D751A6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70A77C55-3197-59F5-7BA0-8232072ACB7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4D9B773-0B96-6C47-27EA-35F34D6ED5FB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F8248066-35C0-93F9-5B8C-BEFD8151C27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1BC843F0-29F6-B588-132C-ECA21BC2932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13065D7E-0C38-3452-E774-DA238FE6A1D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252F8D11-F524-9DCA-97C1-1E74D415C361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72E70D2E-8397-4189-CB18-49FA36EF1B33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5058AE8-E943-5CCE-0A5B-B946E949EB40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A81EC357-EB91-A374-4D9A-6770C7618964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24FFB29-E0FC-DE5D-D75F-80BD7FFD45FA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1FF518C1-1483-E7AD-56AC-61A1F9D8E459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C37DAAE-FC33-98E3-E854-C28CE181BC22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76416803-6872-35A5-A2B8-21B6D4AAAC22}"/>
              </a:ext>
            </a:extLst>
          </p:cNvPr>
          <p:cNvGrpSpPr/>
          <p:nvPr userDrawn="1"/>
        </p:nvGrpSpPr>
        <p:grpSpPr>
          <a:xfrm>
            <a:off x="2000234" y="682451"/>
            <a:ext cx="1130223" cy="887082"/>
            <a:chOff x="3359947" y="369282"/>
            <a:chExt cx="1130223" cy="887082"/>
          </a:xfrm>
        </p:grpSpPr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B9BDD291-8F06-FCCE-454B-F01CFB10D90C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60D21299-198D-7FBB-DED3-8A9A7768534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0EC5E640-9DFF-D591-7761-7B23B868D4E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9" name="Rectangle 938">
              <a:hlinkClick r:id="rId339" action="ppaction://hlinksldjump"/>
              <a:extLst>
                <a:ext uri="{FF2B5EF4-FFF2-40B4-BE49-F238E27FC236}">
                  <a16:creationId xmlns:a16="http://schemas.microsoft.com/office/drawing/2014/main" id="{D2BFA9A9-188A-7BF1-8016-729C8B18A8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40" name="Rectangle 939">
              <a:hlinkClick r:id="rId340" action="ppaction://hlinksldjump"/>
              <a:extLst>
                <a:ext uri="{FF2B5EF4-FFF2-40B4-BE49-F238E27FC236}">
                  <a16:creationId xmlns:a16="http://schemas.microsoft.com/office/drawing/2014/main" id="{3F5893E0-5A40-9AD5-107E-E5F0281C0548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41" name="Rectangle 940">
              <a:hlinkClick r:id="rId341" action="ppaction://hlinksldjump"/>
              <a:extLst>
                <a:ext uri="{FF2B5EF4-FFF2-40B4-BE49-F238E27FC236}">
                  <a16:creationId xmlns:a16="http://schemas.microsoft.com/office/drawing/2014/main" id="{E6C13AA3-9FB8-C64B-E873-29114398B32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42" name="Rectangle 941">
              <a:hlinkClick r:id="rId342" action="ppaction://hlinksldjump"/>
              <a:extLst>
                <a:ext uri="{FF2B5EF4-FFF2-40B4-BE49-F238E27FC236}">
                  <a16:creationId xmlns:a16="http://schemas.microsoft.com/office/drawing/2014/main" id="{F4C3BB1C-EB72-456D-F704-6B38AA886D7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43" name="Rectangle 942">
              <a:hlinkClick r:id="rId343" action="ppaction://hlinksldjump"/>
              <a:extLst>
                <a:ext uri="{FF2B5EF4-FFF2-40B4-BE49-F238E27FC236}">
                  <a16:creationId xmlns:a16="http://schemas.microsoft.com/office/drawing/2014/main" id="{EBB33C81-AA9E-6C7B-D1E8-001C423A936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44" name="Rectangle 943">
              <a:hlinkClick r:id="rId344" action="ppaction://hlinksldjump"/>
              <a:extLst>
                <a:ext uri="{FF2B5EF4-FFF2-40B4-BE49-F238E27FC236}">
                  <a16:creationId xmlns:a16="http://schemas.microsoft.com/office/drawing/2014/main" id="{C972D6BF-7EC5-49D1-3A77-71AC4ADE25D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45" name="Rectangle 944">
              <a:hlinkClick r:id="rId345" action="ppaction://hlinksldjump"/>
              <a:extLst>
                <a:ext uri="{FF2B5EF4-FFF2-40B4-BE49-F238E27FC236}">
                  <a16:creationId xmlns:a16="http://schemas.microsoft.com/office/drawing/2014/main" id="{4C22D849-76AD-AC9D-7800-32DD6B1881E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46" name="Rectangle 945">
              <a:hlinkClick r:id="rId346" action="ppaction://hlinksldjump"/>
              <a:extLst>
                <a:ext uri="{FF2B5EF4-FFF2-40B4-BE49-F238E27FC236}">
                  <a16:creationId xmlns:a16="http://schemas.microsoft.com/office/drawing/2014/main" id="{17FC635F-4269-0DC7-F8CA-383AAAEB38FB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47" name="Rectangle 946">
              <a:hlinkClick r:id="rId347" action="ppaction://hlinksldjump"/>
              <a:extLst>
                <a:ext uri="{FF2B5EF4-FFF2-40B4-BE49-F238E27FC236}">
                  <a16:creationId xmlns:a16="http://schemas.microsoft.com/office/drawing/2014/main" id="{A7A14B49-3296-09BD-F1A5-D8573F3037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48" name="Rectangle 947">
              <a:hlinkClick r:id="rId348" action="ppaction://hlinksldjump"/>
              <a:extLst>
                <a:ext uri="{FF2B5EF4-FFF2-40B4-BE49-F238E27FC236}">
                  <a16:creationId xmlns:a16="http://schemas.microsoft.com/office/drawing/2014/main" id="{C1164661-177D-7A6A-BC4B-C5ADD5A183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49" name="Rectangle 948">
              <a:hlinkClick r:id="rId349" action="ppaction://hlinksldjump"/>
              <a:extLst>
                <a:ext uri="{FF2B5EF4-FFF2-40B4-BE49-F238E27FC236}">
                  <a16:creationId xmlns:a16="http://schemas.microsoft.com/office/drawing/2014/main" id="{1D09248C-AB1E-DE4F-7868-42B08222F83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50" name="Rectangle 949">
              <a:hlinkClick r:id="rId350" action="ppaction://hlinksldjump"/>
              <a:extLst>
                <a:ext uri="{FF2B5EF4-FFF2-40B4-BE49-F238E27FC236}">
                  <a16:creationId xmlns:a16="http://schemas.microsoft.com/office/drawing/2014/main" id="{8F09509E-D5B1-1CF4-E8BA-4ABE23D6EB6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1" name="Rectangle 950">
              <a:hlinkClick r:id="rId351" action="ppaction://hlinksldjump"/>
              <a:extLst>
                <a:ext uri="{FF2B5EF4-FFF2-40B4-BE49-F238E27FC236}">
                  <a16:creationId xmlns:a16="http://schemas.microsoft.com/office/drawing/2014/main" id="{46A5CB4D-5D4E-E892-7FEF-CE8D7E4A987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52" name="Rectangle 951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AFF5D8A-284C-BE97-59BB-B4FCC75D266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53" name="Rectangle 952">
              <a:hlinkClick r:id="rId353" action="ppaction://hlinksldjump"/>
              <a:extLst>
                <a:ext uri="{FF2B5EF4-FFF2-40B4-BE49-F238E27FC236}">
                  <a16:creationId xmlns:a16="http://schemas.microsoft.com/office/drawing/2014/main" id="{61682FF3-7563-902F-4923-6407B09C101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54" name="Rectangle 953">
              <a:hlinkClick r:id="rId354" action="ppaction://hlinksldjump"/>
              <a:extLst>
                <a:ext uri="{FF2B5EF4-FFF2-40B4-BE49-F238E27FC236}">
                  <a16:creationId xmlns:a16="http://schemas.microsoft.com/office/drawing/2014/main" id="{7CD48EB8-D892-C846-6908-7C2FB2F34FD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55" name="Rectangle 954">
              <a:hlinkClick r:id="rId355" action="ppaction://hlinksldjump"/>
              <a:extLst>
                <a:ext uri="{FF2B5EF4-FFF2-40B4-BE49-F238E27FC236}">
                  <a16:creationId xmlns:a16="http://schemas.microsoft.com/office/drawing/2014/main" id="{0D03E990-06EF-87D1-8475-C9EC2590AAB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6" name="Rectangle 955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638167E-6D58-BE84-96F6-FB6C6604318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57" name="Rectangle 956">
              <a:hlinkClick r:id="rId357" action="ppaction://hlinksldjump"/>
              <a:extLst>
                <a:ext uri="{FF2B5EF4-FFF2-40B4-BE49-F238E27FC236}">
                  <a16:creationId xmlns:a16="http://schemas.microsoft.com/office/drawing/2014/main" id="{D270EDF3-670E-8799-F407-5D3FE001985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58" name="Rectangle 957">
              <a:hlinkClick r:id="rId358" action="ppaction://hlinksldjump"/>
              <a:extLst>
                <a:ext uri="{FF2B5EF4-FFF2-40B4-BE49-F238E27FC236}">
                  <a16:creationId xmlns:a16="http://schemas.microsoft.com/office/drawing/2014/main" id="{77B14BBF-0A39-E20D-59AB-8843FE1643A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9" name="Rectangle 958">
              <a:hlinkClick r:id="rId359" action="ppaction://hlinksldjump"/>
              <a:extLst>
                <a:ext uri="{FF2B5EF4-FFF2-40B4-BE49-F238E27FC236}">
                  <a16:creationId xmlns:a16="http://schemas.microsoft.com/office/drawing/2014/main" id="{A4596A03-2EB9-5991-6019-9CFB0AFC560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0" name="Rectangle 959">
              <a:hlinkClick r:id="rId360" action="ppaction://hlinksldjump"/>
              <a:extLst>
                <a:ext uri="{FF2B5EF4-FFF2-40B4-BE49-F238E27FC236}">
                  <a16:creationId xmlns:a16="http://schemas.microsoft.com/office/drawing/2014/main" id="{0F386E14-D02D-D851-1C4B-07B95213E0EB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1" name="Rectangle 960">
              <a:hlinkClick r:id="rId361" action="ppaction://hlinksldjump"/>
              <a:extLst>
                <a:ext uri="{FF2B5EF4-FFF2-40B4-BE49-F238E27FC236}">
                  <a16:creationId xmlns:a16="http://schemas.microsoft.com/office/drawing/2014/main" id="{A1CF6A91-495B-1E1E-14CA-32C59CB1763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2" name="Rectangle 961">
              <a:hlinkClick r:id="rId362" action="ppaction://hlinksldjump"/>
              <a:extLst>
                <a:ext uri="{FF2B5EF4-FFF2-40B4-BE49-F238E27FC236}">
                  <a16:creationId xmlns:a16="http://schemas.microsoft.com/office/drawing/2014/main" id="{ED34C672-17DA-10B9-0278-EA951B96CC3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3" name="Rectangle 962">
              <a:hlinkClick r:id="rId363" action="ppaction://hlinksldjump"/>
              <a:extLst>
                <a:ext uri="{FF2B5EF4-FFF2-40B4-BE49-F238E27FC236}">
                  <a16:creationId xmlns:a16="http://schemas.microsoft.com/office/drawing/2014/main" id="{426D2ED2-CFE7-DDC2-63C1-02098C06764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4" name="Rectangle 963">
              <a:hlinkClick r:id="rId364" action="ppaction://hlinksldjump"/>
              <a:extLst>
                <a:ext uri="{FF2B5EF4-FFF2-40B4-BE49-F238E27FC236}">
                  <a16:creationId xmlns:a16="http://schemas.microsoft.com/office/drawing/2014/main" id="{D8401CBF-30F1-398E-2AF2-81BE0022870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5" name="Rectangle 964">
              <a:hlinkClick r:id="rId365" action="ppaction://hlinksldjump"/>
              <a:extLst>
                <a:ext uri="{FF2B5EF4-FFF2-40B4-BE49-F238E27FC236}">
                  <a16:creationId xmlns:a16="http://schemas.microsoft.com/office/drawing/2014/main" id="{16DD981F-3D2B-5C02-2C93-4D967BB43FB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6" name="Rectangle 965">
              <a:hlinkClick r:id="rId366" action="ppaction://hlinksldjump"/>
              <a:extLst>
                <a:ext uri="{FF2B5EF4-FFF2-40B4-BE49-F238E27FC236}">
                  <a16:creationId xmlns:a16="http://schemas.microsoft.com/office/drawing/2014/main" id="{F87F95F2-DF7D-3C5A-7C95-3025A10C06D9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84912FBB-592D-21C9-A5CA-1BDFE3329AF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3B34330F-D044-DBE8-A31D-69B6C69EA2E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C2BAF72B-8470-2FA2-87C0-9F4EC06CA38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7E019E38-0267-B244-11D0-3E590F389AD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FC191C0C-FB9B-4E0B-4F30-596B53A3AA8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20E77CB3-7A7C-26D2-6B6F-47C81F75F87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63E49427-89F7-241B-A55A-5407A8C7349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14B77F7B-973A-D84D-9AA6-8FB69B8C719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C6213260-F3FD-9D53-0741-DA84DA2FC9E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C253A4E0-FD67-54E6-7834-D2F45F58FA8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0B1BEA98-95AB-A829-74DA-FA817A352DB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329784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8FB1DEB-C9D9-CE1B-7539-FBA183415A71}"/>
              </a:ext>
            </a:extLst>
          </p:cNvPr>
          <p:cNvSpPr/>
          <p:nvPr userDrawn="1"/>
        </p:nvSpPr>
        <p:spPr>
          <a:xfrm>
            <a:off x="3285875" y="1996035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71E69B47-012F-78F9-786A-99A3CBF29CE5}"/>
              </a:ext>
            </a:extLst>
          </p:cNvPr>
          <p:cNvSpPr/>
          <p:nvPr userDrawn="1"/>
        </p:nvSpPr>
        <p:spPr>
          <a:xfrm>
            <a:off x="3285875" y="682451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A12D0212-3185-0057-71AD-DCBC89F81993}"/>
              </a:ext>
            </a:extLst>
          </p:cNvPr>
          <p:cNvSpPr/>
          <p:nvPr userDrawn="1"/>
        </p:nvSpPr>
        <p:spPr>
          <a:xfrm>
            <a:off x="3285851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289BD2-4E8E-8B4F-2D24-0C8A4E0AE715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C9581B-A79B-1131-A6F1-BBB85AB745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6300B5-24F2-F258-7D95-E0CE5F498E5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F23BA6-AA39-C9EB-9EC7-DC6E882A525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E697D-6A58-1B8B-CC04-F632D5EFD79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2D852-40F2-6D8C-198F-69C0A971E01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C20C3C-1094-F503-6430-B4AFFCDCE1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7D46C8-4D17-FA8D-E517-6DFBCF66E75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B9AE0D-49C4-3131-4B2A-B7FA90999D33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05F035-9083-19B7-569E-30260EB4C42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067A34-F935-3AA9-928E-CE1FAF14AD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B1558-F8E1-CD14-581F-486B55DCEF7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C5CFD-9D6B-17B9-D624-DF795A24007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EFC56-7EB1-4839-F56A-8CFCD3A85A1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CD512B-9E9C-725C-FB99-59A68CF612E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DC94BB-43FB-B2F2-53DB-8D79FEF436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4526F5-AB38-5FAD-21CD-C9BB6A988B4F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10386B-C3CD-C1FE-098C-562CC126EDA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1C52E-5290-FA03-0412-C9B09167170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26692-0BD0-6591-F319-0E8432716C6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6C5661-8807-EA9C-F1F3-4203C9E17DD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ED9546-7AC1-BE4B-927E-572AC1171E5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B1FA9D-E07D-2860-5EC2-0DD4290889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8962E-EEEA-9ED3-1D6B-18AE5CEF2A8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3ACC15-73AB-BEEE-DEBF-6D49C7F084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5D84E1-62AE-F030-3A94-72F9BB0DE9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F100FD-0748-CC89-B20D-CC647BD8C2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910DC-4E6E-3105-9B59-36233F966EF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04ADC9-981B-17E8-5395-5BB0EA8B564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D4BF7-532C-B9AB-2DEE-2AC5C2478CD1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947E32-F094-4AE1-F823-7016B9EFE9B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1EBFB3-E484-9A70-847C-EAB65A5F72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B2F4D-F1B9-FF40-CF93-5A28DD5D366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54A2A-73EC-5946-B6CB-57889CBCCD8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5A8D0-BA7D-C21E-177C-215FF49B66D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7B3738-FEE8-32AA-9746-8A26C12FB2A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C0A95-28B2-22F3-F962-A3E8A6FF46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38F582-6A60-CD62-9674-46F2F9DE3DFF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8C9EF-129F-F4E2-D7FD-8DA6915554A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B10100-72B2-086B-9E3F-FF612712E7E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A4475-939B-E469-530B-BE0A9DF39D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03E172-4161-C82C-A301-00B4C4796A7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47B83C-8C9F-B462-FA3C-DA8316ABF9D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8B8F18-0181-9180-423B-D28941A9641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3F981B-ED6F-8409-12AD-258510DCDF5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4" name="Round Same Side Corner Rectangle 63">
            <a:hlinkClick r:id="rId3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4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Feb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7" name="Round Same Side Corner Rectangle 66">
            <a:hlinkClick r:id="rId8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9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10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11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2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3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4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5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6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7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0D5269-0A4C-91D0-2CF9-BDA834FF4830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hlinkClick r:id="rId19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1" name="Rectangle 40">
              <a:hlinkClick r:id="rId20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8" name="Rectangle 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5" name="Rectangle 5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9" name="Rectangle 48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2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3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4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5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75AE36-E5CD-568C-F925-CEB75DEF3515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37D9BA-8175-9C4D-3B0E-A18D1BBCF43C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AAD4548-FFD4-4CC1-35BE-F9B825B1B16F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DB7060-E160-16A4-30B6-347B9CEFCAC9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B26383-5CF1-E996-3503-72C35C44F86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A1F8B3-C836-E62B-A5C8-75E1D3C18A5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1C2887-8BD2-34B8-35F6-E03A080A3D9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0FF6FB-D2B8-165B-88ED-4C4ACAA786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0C5C9-8F66-670F-A5D3-BDBEAB5E575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63F4F-53A8-E717-0571-7A414EC4C9D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CE0445-AA21-93E5-ADE4-2925EEBD4E3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050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Tuethly </a:t>
            </a:r>
            <a:r>
              <a:rPr lang="en-US" sz="1200" b="1" dirty="0"/>
              <a:t>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hlinkClick r:id="rId2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Jan</a:t>
            </a:r>
          </a:p>
        </p:txBody>
      </p:sp>
      <p:sp>
        <p:nvSpPr>
          <p:cNvPr id="31" name="Round Same Side Corner 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B3656-52E2-42E4-C534-D7987B0B27E0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1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2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3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3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3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7067DE-B084-FAB1-9A1F-DD26DF676A3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1B60EC-B4F1-C68E-8AA2-D1F48B3E9C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3067BD-2B46-8611-0418-8D0060EFB0E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6EE05-DE35-56FA-DEEF-E8D2796184A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A4555-670B-8807-B309-EBE5AB969BF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C0604-8CD6-1885-55D8-AD7D2CFCCED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8C343-8B51-95B5-8FE9-E0B74320A8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FC811B-E87A-1C74-B03F-1FBA9BC128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A8A35F-AA71-C229-1519-E98A5F2EA1D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D85027-5D8E-F377-53B9-8121C4FD6B1E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C0760E-8246-04CD-4F48-340A4D18593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7BD555-7B6B-230A-0C4D-C2DC082C64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C3A96F-59C4-9CDE-E083-A0A5C6B0AD2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8F0D0A-0EA8-99BF-629E-B1455F03310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A814CA-ADF5-6EFB-6FA4-097256BC51E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43357-BCC4-89A3-643E-ABA0F36FB21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45C2D9-05F9-81F3-F61A-FE209C3206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7CC487-2A4E-9EFD-B170-B20B3DFEFCF3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D9ABB-CC77-D4CB-DB10-2995F08697AE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9F5FF8-178D-22C2-F8AB-8E4752EECA42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B3297B-DC4A-4164-9112-3D861B9315CC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0049FE-9617-0C3F-7AE6-12193513794D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12E621-0C05-7AC7-EDF8-26779FFB9FBF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C8417B-E73B-1C0F-5547-3D14C248685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1FF8F6-0909-652F-2882-872FC06F8586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C8E3B5-9E79-D563-719D-D3197CBBB9B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E209C-41F9-1BB7-0DB4-4D3B7702748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53993C-CE15-89D7-85CF-4BA3215FEB1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AC5E1-5395-9ECF-F6B3-30F5BBBA4C1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25E37-7376-E5BB-7C65-73C6BB0A20B5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55147A-B2E6-7A62-0C7A-0BFEBD06604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CF46CE-A712-8D5F-12A1-2217B3F86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B11395-18C6-9EE5-59C1-7796EC0D9F22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25F3ED-AFD7-0153-B925-6B02A23187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A1ED15-E5B9-F9F5-E21B-C6341FB82D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C1A03F-FFB9-3133-EA75-8740B367CED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C6DC09-9B8B-A430-D779-55ECFE4DF5F2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351F5-5132-AE06-0D78-891F636382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8649-4498-9452-4FA5-CCC89083E86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C9671B-47CB-A376-1600-E9243D0245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DB72B7-FD14-E38B-AB53-D01A14A1836D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4" name="Rectangle 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AF3BC-E307-EFA0-E661-484A9896C2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73802-0A75-9AC9-E20B-B2590156168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C02B5-79FF-29FC-4460-6B4060BB75D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D04D67-C552-E02A-0DCA-5FC9E64C270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37C6AD-1E54-E5E4-AFED-BC2F2404273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FA4A0-3344-B8D0-2D52-5C8B6424682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394154-1E5F-C5C0-3958-9BC2501B5E3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F8C259-7A77-73E9-598A-482BB59944B8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585E66-CFC5-65D1-4796-1D33DACAFD85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674B79-9794-21AC-1952-C473F9CF5383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CE22F8-DE04-0096-40B8-5B7EF360242C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5B7D98-9DA4-8B50-D334-2933D55AD849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EAB16A-4F78-FC22-B494-DFC5CB00D5A4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F48902-4537-3B2E-601B-2C88C6089F6F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688" r:id="rId4"/>
    <p:sldLayoutId id="2147483687" r:id="rId5"/>
    <p:sldLayoutId id="2147483674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89" r:id="rId16"/>
    <p:sldLayoutId id="2147483700" r:id="rId17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31.xml"/><Relationship Id="rId26" Type="http://schemas.openxmlformats.org/officeDocument/2006/relationships/slide" Target="slide139.xml"/><Relationship Id="rId39" Type="http://schemas.openxmlformats.org/officeDocument/2006/relationships/slide" Target="slide152.xml"/><Relationship Id="rId21" Type="http://schemas.openxmlformats.org/officeDocument/2006/relationships/slide" Target="slide134.xml"/><Relationship Id="rId34" Type="http://schemas.openxmlformats.org/officeDocument/2006/relationships/slide" Target="slide147.xml"/><Relationship Id="rId42" Type="http://schemas.openxmlformats.org/officeDocument/2006/relationships/slide" Target="slide155.xml"/><Relationship Id="rId7" Type="http://schemas.openxmlformats.org/officeDocument/2006/relationships/slide" Target="slide128.xml"/><Relationship Id="rId2" Type="http://schemas.openxmlformats.org/officeDocument/2006/relationships/notesSlide" Target="../notesSlides/notesSlide7.xml"/><Relationship Id="rId16" Type="http://schemas.openxmlformats.org/officeDocument/2006/relationships/slide" Target="slide129.xml"/><Relationship Id="rId29" Type="http://schemas.openxmlformats.org/officeDocument/2006/relationships/slide" Target="slide1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37.xml"/><Relationship Id="rId32" Type="http://schemas.openxmlformats.org/officeDocument/2006/relationships/slide" Target="slide145.xml"/><Relationship Id="rId37" Type="http://schemas.openxmlformats.org/officeDocument/2006/relationships/slide" Target="slide150.xml"/><Relationship Id="rId40" Type="http://schemas.openxmlformats.org/officeDocument/2006/relationships/slide" Target="slide153.xml"/><Relationship Id="rId45" Type="http://schemas.openxmlformats.org/officeDocument/2006/relationships/slide" Target="slide15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36.xml"/><Relationship Id="rId28" Type="http://schemas.openxmlformats.org/officeDocument/2006/relationships/slide" Target="slide141.xml"/><Relationship Id="rId36" Type="http://schemas.openxmlformats.org/officeDocument/2006/relationships/slide" Target="slide149.xml"/><Relationship Id="rId10" Type="http://schemas.openxmlformats.org/officeDocument/2006/relationships/slide" Target="slide223.xml"/><Relationship Id="rId19" Type="http://schemas.openxmlformats.org/officeDocument/2006/relationships/slide" Target="slide132.xml"/><Relationship Id="rId31" Type="http://schemas.openxmlformats.org/officeDocument/2006/relationships/slide" Target="slide144.xml"/><Relationship Id="rId44" Type="http://schemas.openxmlformats.org/officeDocument/2006/relationships/slide" Target="slide15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35.xml"/><Relationship Id="rId27" Type="http://schemas.openxmlformats.org/officeDocument/2006/relationships/slide" Target="slide140.xml"/><Relationship Id="rId30" Type="http://schemas.openxmlformats.org/officeDocument/2006/relationships/slide" Target="slide143.xml"/><Relationship Id="rId35" Type="http://schemas.openxmlformats.org/officeDocument/2006/relationships/slide" Target="slide148.xml"/><Relationship Id="rId43" Type="http://schemas.openxmlformats.org/officeDocument/2006/relationships/slide" Target="slide15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30.xml"/><Relationship Id="rId25" Type="http://schemas.openxmlformats.org/officeDocument/2006/relationships/slide" Target="slide138.xml"/><Relationship Id="rId33" Type="http://schemas.openxmlformats.org/officeDocument/2006/relationships/slide" Target="slide146.xml"/><Relationship Id="rId38" Type="http://schemas.openxmlformats.org/officeDocument/2006/relationships/slide" Target="slide151.xml"/><Relationship Id="rId46" Type="http://schemas.openxmlformats.org/officeDocument/2006/relationships/slide" Target="slide159.xml"/><Relationship Id="rId20" Type="http://schemas.openxmlformats.org/officeDocument/2006/relationships/slide" Target="slide133.xml"/><Relationship Id="rId41" Type="http://schemas.openxmlformats.org/officeDocument/2006/relationships/slide" Target="slide15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63.xml"/><Relationship Id="rId26" Type="http://schemas.openxmlformats.org/officeDocument/2006/relationships/slide" Target="slide171.xml"/><Relationship Id="rId39" Type="http://schemas.openxmlformats.org/officeDocument/2006/relationships/slide" Target="slide184.xml"/><Relationship Id="rId21" Type="http://schemas.openxmlformats.org/officeDocument/2006/relationships/slide" Target="slide166.xml"/><Relationship Id="rId34" Type="http://schemas.openxmlformats.org/officeDocument/2006/relationships/slide" Target="slide179.xml"/><Relationship Id="rId42" Type="http://schemas.openxmlformats.org/officeDocument/2006/relationships/slide" Target="slide187.xml"/><Relationship Id="rId7" Type="http://schemas.openxmlformats.org/officeDocument/2006/relationships/slide" Target="slide128.xml"/><Relationship Id="rId2" Type="http://schemas.openxmlformats.org/officeDocument/2006/relationships/notesSlide" Target="../notesSlides/notesSlide8.xml"/><Relationship Id="rId16" Type="http://schemas.openxmlformats.org/officeDocument/2006/relationships/slide" Target="slide161.xml"/><Relationship Id="rId29" Type="http://schemas.openxmlformats.org/officeDocument/2006/relationships/slide" Target="slide17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69.xml"/><Relationship Id="rId32" Type="http://schemas.openxmlformats.org/officeDocument/2006/relationships/slide" Target="slide177.xml"/><Relationship Id="rId37" Type="http://schemas.openxmlformats.org/officeDocument/2006/relationships/slide" Target="slide182.xml"/><Relationship Id="rId40" Type="http://schemas.openxmlformats.org/officeDocument/2006/relationships/slide" Target="slide185.xml"/><Relationship Id="rId45" Type="http://schemas.openxmlformats.org/officeDocument/2006/relationships/slide" Target="slide190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68.xml"/><Relationship Id="rId28" Type="http://schemas.openxmlformats.org/officeDocument/2006/relationships/slide" Target="slide173.xml"/><Relationship Id="rId36" Type="http://schemas.openxmlformats.org/officeDocument/2006/relationships/slide" Target="slide181.xml"/><Relationship Id="rId10" Type="http://schemas.openxmlformats.org/officeDocument/2006/relationships/slide" Target="slide223.xml"/><Relationship Id="rId19" Type="http://schemas.openxmlformats.org/officeDocument/2006/relationships/slide" Target="slide164.xml"/><Relationship Id="rId31" Type="http://schemas.openxmlformats.org/officeDocument/2006/relationships/slide" Target="slide176.xml"/><Relationship Id="rId44" Type="http://schemas.openxmlformats.org/officeDocument/2006/relationships/slide" Target="slide189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67.xml"/><Relationship Id="rId27" Type="http://schemas.openxmlformats.org/officeDocument/2006/relationships/slide" Target="slide172.xml"/><Relationship Id="rId30" Type="http://schemas.openxmlformats.org/officeDocument/2006/relationships/slide" Target="slide175.xml"/><Relationship Id="rId35" Type="http://schemas.openxmlformats.org/officeDocument/2006/relationships/slide" Target="slide180.xml"/><Relationship Id="rId43" Type="http://schemas.openxmlformats.org/officeDocument/2006/relationships/slide" Target="slide188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62.xml"/><Relationship Id="rId25" Type="http://schemas.openxmlformats.org/officeDocument/2006/relationships/slide" Target="slide170.xml"/><Relationship Id="rId33" Type="http://schemas.openxmlformats.org/officeDocument/2006/relationships/slide" Target="slide178.xml"/><Relationship Id="rId38" Type="http://schemas.openxmlformats.org/officeDocument/2006/relationships/slide" Target="slide183.xml"/><Relationship Id="rId20" Type="http://schemas.openxmlformats.org/officeDocument/2006/relationships/slide" Target="slide165.xml"/><Relationship Id="rId41" Type="http://schemas.openxmlformats.org/officeDocument/2006/relationships/slide" Target="slide18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95.xml"/><Relationship Id="rId26" Type="http://schemas.openxmlformats.org/officeDocument/2006/relationships/slide" Target="slide203.xml"/><Relationship Id="rId39" Type="http://schemas.openxmlformats.org/officeDocument/2006/relationships/slide" Target="slide216.xml"/><Relationship Id="rId21" Type="http://schemas.openxmlformats.org/officeDocument/2006/relationships/slide" Target="slide198.xml"/><Relationship Id="rId34" Type="http://schemas.openxmlformats.org/officeDocument/2006/relationships/slide" Target="slide211.xml"/><Relationship Id="rId42" Type="http://schemas.openxmlformats.org/officeDocument/2006/relationships/slide" Target="slide219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193.xml"/><Relationship Id="rId29" Type="http://schemas.openxmlformats.org/officeDocument/2006/relationships/slide" Target="slide20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201.xml"/><Relationship Id="rId32" Type="http://schemas.openxmlformats.org/officeDocument/2006/relationships/slide" Target="slide209.xml"/><Relationship Id="rId37" Type="http://schemas.openxmlformats.org/officeDocument/2006/relationships/slide" Target="slide214.xml"/><Relationship Id="rId40" Type="http://schemas.openxmlformats.org/officeDocument/2006/relationships/slide" Target="slide217.xml"/><Relationship Id="rId45" Type="http://schemas.openxmlformats.org/officeDocument/2006/relationships/slide" Target="slide222.xml"/><Relationship Id="rId5" Type="http://schemas.openxmlformats.org/officeDocument/2006/relationships/slide" Target="slide97.xml"/><Relationship Id="rId15" Type="http://schemas.openxmlformats.org/officeDocument/2006/relationships/slide" Target="slide192.xml"/><Relationship Id="rId23" Type="http://schemas.openxmlformats.org/officeDocument/2006/relationships/slide" Target="slide200.xml"/><Relationship Id="rId28" Type="http://schemas.openxmlformats.org/officeDocument/2006/relationships/slide" Target="slide205.xml"/><Relationship Id="rId36" Type="http://schemas.openxmlformats.org/officeDocument/2006/relationships/slide" Target="slide213.xml"/><Relationship Id="rId10" Type="http://schemas.openxmlformats.org/officeDocument/2006/relationships/slide" Target="slide255.xml"/><Relationship Id="rId19" Type="http://schemas.openxmlformats.org/officeDocument/2006/relationships/slide" Target="slide196.xml"/><Relationship Id="rId31" Type="http://schemas.openxmlformats.org/officeDocument/2006/relationships/slide" Target="slide208.xml"/><Relationship Id="rId44" Type="http://schemas.openxmlformats.org/officeDocument/2006/relationships/slide" Target="slide221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99.xml"/><Relationship Id="rId27" Type="http://schemas.openxmlformats.org/officeDocument/2006/relationships/slide" Target="slide204.xml"/><Relationship Id="rId30" Type="http://schemas.openxmlformats.org/officeDocument/2006/relationships/slide" Target="slide207.xml"/><Relationship Id="rId35" Type="http://schemas.openxmlformats.org/officeDocument/2006/relationships/slide" Target="slide212.xml"/><Relationship Id="rId43" Type="http://schemas.openxmlformats.org/officeDocument/2006/relationships/slide" Target="slide220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94.xml"/><Relationship Id="rId25" Type="http://schemas.openxmlformats.org/officeDocument/2006/relationships/slide" Target="slide202.xml"/><Relationship Id="rId33" Type="http://schemas.openxmlformats.org/officeDocument/2006/relationships/slide" Target="slide210.xml"/><Relationship Id="rId38" Type="http://schemas.openxmlformats.org/officeDocument/2006/relationships/slide" Target="slide215.xml"/><Relationship Id="rId20" Type="http://schemas.openxmlformats.org/officeDocument/2006/relationships/slide" Target="slide197.xml"/><Relationship Id="rId41" Type="http://schemas.openxmlformats.org/officeDocument/2006/relationships/slide" Target="slide2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26.xml"/><Relationship Id="rId26" Type="http://schemas.openxmlformats.org/officeDocument/2006/relationships/slide" Target="slide234.xml"/><Relationship Id="rId39" Type="http://schemas.openxmlformats.org/officeDocument/2006/relationships/slide" Target="slide247.xml"/><Relationship Id="rId21" Type="http://schemas.openxmlformats.org/officeDocument/2006/relationships/slide" Target="slide229.xml"/><Relationship Id="rId34" Type="http://schemas.openxmlformats.org/officeDocument/2006/relationships/slide" Target="slide242.xml"/><Relationship Id="rId42" Type="http://schemas.openxmlformats.org/officeDocument/2006/relationships/slide" Target="slide250.xml"/><Relationship Id="rId7" Type="http://schemas.openxmlformats.org/officeDocument/2006/relationships/slide" Target="slide128.xml"/><Relationship Id="rId2" Type="http://schemas.openxmlformats.org/officeDocument/2006/relationships/notesSlide" Target="../notesSlides/notesSlide9.xml"/><Relationship Id="rId16" Type="http://schemas.openxmlformats.org/officeDocument/2006/relationships/slide" Target="slide224.xml"/><Relationship Id="rId29" Type="http://schemas.openxmlformats.org/officeDocument/2006/relationships/slide" Target="slide23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32.xml"/><Relationship Id="rId32" Type="http://schemas.openxmlformats.org/officeDocument/2006/relationships/slide" Target="slide240.xml"/><Relationship Id="rId37" Type="http://schemas.openxmlformats.org/officeDocument/2006/relationships/slide" Target="slide245.xml"/><Relationship Id="rId40" Type="http://schemas.openxmlformats.org/officeDocument/2006/relationships/slide" Target="slide248.xml"/><Relationship Id="rId45" Type="http://schemas.openxmlformats.org/officeDocument/2006/relationships/slide" Target="slide253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31.xml"/><Relationship Id="rId28" Type="http://schemas.openxmlformats.org/officeDocument/2006/relationships/slide" Target="slide236.xml"/><Relationship Id="rId36" Type="http://schemas.openxmlformats.org/officeDocument/2006/relationships/slide" Target="slide244.xml"/><Relationship Id="rId10" Type="http://schemas.openxmlformats.org/officeDocument/2006/relationships/slide" Target="slide223.xml"/><Relationship Id="rId19" Type="http://schemas.openxmlformats.org/officeDocument/2006/relationships/slide" Target="slide227.xml"/><Relationship Id="rId31" Type="http://schemas.openxmlformats.org/officeDocument/2006/relationships/slide" Target="slide239.xml"/><Relationship Id="rId44" Type="http://schemas.openxmlformats.org/officeDocument/2006/relationships/slide" Target="slide252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30.xml"/><Relationship Id="rId27" Type="http://schemas.openxmlformats.org/officeDocument/2006/relationships/slide" Target="slide235.xml"/><Relationship Id="rId30" Type="http://schemas.openxmlformats.org/officeDocument/2006/relationships/slide" Target="slide238.xml"/><Relationship Id="rId35" Type="http://schemas.openxmlformats.org/officeDocument/2006/relationships/slide" Target="slide243.xml"/><Relationship Id="rId43" Type="http://schemas.openxmlformats.org/officeDocument/2006/relationships/slide" Target="slide251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25.xml"/><Relationship Id="rId25" Type="http://schemas.openxmlformats.org/officeDocument/2006/relationships/slide" Target="slide233.xml"/><Relationship Id="rId33" Type="http://schemas.openxmlformats.org/officeDocument/2006/relationships/slide" Target="slide241.xml"/><Relationship Id="rId38" Type="http://schemas.openxmlformats.org/officeDocument/2006/relationships/slide" Target="slide246.xml"/><Relationship Id="rId46" Type="http://schemas.openxmlformats.org/officeDocument/2006/relationships/slide" Target="slide254.xml"/><Relationship Id="rId20" Type="http://schemas.openxmlformats.org/officeDocument/2006/relationships/slide" Target="slide228.xml"/><Relationship Id="rId41" Type="http://schemas.openxmlformats.org/officeDocument/2006/relationships/slide" Target="slide249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58.xml"/><Relationship Id="rId26" Type="http://schemas.openxmlformats.org/officeDocument/2006/relationships/slide" Target="slide266.xml"/><Relationship Id="rId39" Type="http://schemas.openxmlformats.org/officeDocument/2006/relationships/slide" Target="slide279.xml"/><Relationship Id="rId21" Type="http://schemas.openxmlformats.org/officeDocument/2006/relationships/slide" Target="slide261.xml"/><Relationship Id="rId34" Type="http://schemas.openxmlformats.org/officeDocument/2006/relationships/slide" Target="slide274.xml"/><Relationship Id="rId42" Type="http://schemas.openxmlformats.org/officeDocument/2006/relationships/slide" Target="slide282.xml"/><Relationship Id="rId7" Type="http://schemas.openxmlformats.org/officeDocument/2006/relationships/slide" Target="slide128.xml"/><Relationship Id="rId2" Type="http://schemas.openxmlformats.org/officeDocument/2006/relationships/notesSlide" Target="../notesSlides/notesSlide10.xml"/><Relationship Id="rId16" Type="http://schemas.openxmlformats.org/officeDocument/2006/relationships/slide" Target="slide256.xml"/><Relationship Id="rId29" Type="http://schemas.openxmlformats.org/officeDocument/2006/relationships/slide" Target="slide26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64.xml"/><Relationship Id="rId32" Type="http://schemas.openxmlformats.org/officeDocument/2006/relationships/slide" Target="slide272.xml"/><Relationship Id="rId37" Type="http://schemas.openxmlformats.org/officeDocument/2006/relationships/slide" Target="slide277.xml"/><Relationship Id="rId40" Type="http://schemas.openxmlformats.org/officeDocument/2006/relationships/slide" Target="slide280.xml"/><Relationship Id="rId45" Type="http://schemas.openxmlformats.org/officeDocument/2006/relationships/slide" Target="slide28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63.xml"/><Relationship Id="rId28" Type="http://schemas.openxmlformats.org/officeDocument/2006/relationships/slide" Target="slide268.xml"/><Relationship Id="rId36" Type="http://schemas.openxmlformats.org/officeDocument/2006/relationships/slide" Target="slide276.xml"/><Relationship Id="rId10" Type="http://schemas.openxmlformats.org/officeDocument/2006/relationships/slide" Target="slide223.xml"/><Relationship Id="rId19" Type="http://schemas.openxmlformats.org/officeDocument/2006/relationships/slide" Target="slide259.xml"/><Relationship Id="rId31" Type="http://schemas.openxmlformats.org/officeDocument/2006/relationships/slide" Target="slide271.xml"/><Relationship Id="rId44" Type="http://schemas.openxmlformats.org/officeDocument/2006/relationships/slide" Target="slide28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62.xml"/><Relationship Id="rId27" Type="http://schemas.openxmlformats.org/officeDocument/2006/relationships/slide" Target="slide267.xml"/><Relationship Id="rId30" Type="http://schemas.openxmlformats.org/officeDocument/2006/relationships/slide" Target="slide270.xml"/><Relationship Id="rId35" Type="http://schemas.openxmlformats.org/officeDocument/2006/relationships/slide" Target="slide275.xml"/><Relationship Id="rId43" Type="http://schemas.openxmlformats.org/officeDocument/2006/relationships/slide" Target="slide28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57.xml"/><Relationship Id="rId25" Type="http://schemas.openxmlformats.org/officeDocument/2006/relationships/slide" Target="slide265.xml"/><Relationship Id="rId33" Type="http://schemas.openxmlformats.org/officeDocument/2006/relationships/slide" Target="slide273.xml"/><Relationship Id="rId38" Type="http://schemas.openxmlformats.org/officeDocument/2006/relationships/slide" Target="slide278.xml"/><Relationship Id="rId20" Type="http://schemas.openxmlformats.org/officeDocument/2006/relationships/slide" Target="slide260.xml"/><Relationship Id="rId41" Type="http://schemas.openxmlformats.org/officeDocument/2006/relationships/slide" Target="slide28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89.xml"/><Relationship Id="rId26" Type="http://schemas.openxmlformats.org/officeDocument/2006/relationships/slide" Target="slide297.xml"/><Relationship Id="rId39" Type="http://schemas.openxmlformats.org/officeDocument/2006/relationships/slide" Target="slide310.xml"/><Relationship Id="rId21" Type="http://schemas.openxmlformats.org/officeDocument/2006/relationships/slide" Target="slide292.xml"/><Relationship Id="rId34" Type="http://schemas.openxmlformats.org/officeDocument/2006/relationships/slide" Target="slide305.xml"/><Relationship Id="rId42" Type="http://schemas.openxmlformats.org/officeDocument/2006/relationships/slide" Target="slide313.xml"/><Relationship Id="rId7" Type="http://schemas.openxmlformats.org/officeDocument/2006/relationships/slide" Target="slide128.xml"/><Relationship Id="rId2" Type="http://schemas.openxmlformats.org/officeDocument/2006/relationships/notesSlide" Target="../notesSlides/notesSlide11.xml"/><Relationship Id="rId16" Type="http://schemas.openxmlformats.org/officeDocument/2006/relationships/slide" Target="slide287.xml"/><Relationship Id="rId29" Type="http://schemas.openxmlformats.org/officeDocument/2006/relationships/slide" Target="slide30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95.xml"/><Relationship Id="rId32" Type="http://schemas.openxmlformats.org/officeDocument/2006/relationships/slide" Target="slide303.xml"/><Relationship Id="rId37" Type="http://schemas.openxmlformats.org/officeDocument/2006/relationships/slide" Target="slide308.xml"/><Relationship Id="rId40" Type="http://schemas.openxmlformats.org/officeDocument/2006/relationships/slide" Target="slide311.xml"/><Relationship Id="rId45" Type="http://schemas.openxmlformats.org/officeDocument/2006/relationships/slide" Target="slide316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94.xml"/><Relationship Id="rId28" Type="http://schemas.openxmlformats.org/officeDocument/2006/relationships/slide" Target="slide299.xml"/><Relationship Id="rId36" Type="http://schemas.openxmlformats.org/officeDocument/2006/relationships/slide" Target="slide307.xml"/><Relationship Id="rId10" Type="http://schemas.openxmlformats.org/officeDocument/2006/relationships/slide" Target="slide223.xml"/><Relationship Id="rId19" Type="http://schemas.openxmlformats.org/officeDocument/2006/relationships/slide" Target="slide290.xml"/><Relationship Id="rId31" Type="http://schemas.openxmlformats.org/officeDocument/2006/relationships/slide" Target="slide302.xml"/><Relationship Id="rId44" Type="http://schemas.openxmlformats.org/officeDocument/2006/relationships/slide" Target="slide315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93.xml"/><Relationship Id="rId27" Type="http://schemas.openxmlformats.org/officeDocument/2006/relationships/slide" Target="slide298.xml"/><Relationship Id="rId30" Type="http://schemas.openxmlformats.org/officeDocument/2006/relationships/slide" Target="slide301.xml"/><Relationship Id="rId35" Type="http://schemas.openxmlformats.org/officeDocument/2006/relationships/slide" Target="slide306.xml"/><Relationship Id="rId43" Type="http://schemas.openxmlformats.org/officeDocument/2006/relationships/slide" Target="slide314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88.xml"/><Relationship Id="rId25" Type="http://schemas.openxmlformats.org/officeDocument/2006/relationships/slide" Target="slide296.xml"/><Relationship Id="rId33" Type="http://schemas.openxmlformats.org/officeDocument/2006/relationships/slide" Target="slide304.xml"/><Relationship Id="rId38" Type="http://schemas.openxmlformats.org/officeDocument/2006/relationships/slide" Target="slide309.xml"/><Relationship Id="rId46" Type="http://schemas.openxmlformats.org/officeDocument/2006/relationships/slide" Target="slide317.xml"/><Relationship Id="rId20" Type="http://schemas.openxmlformats.org/officeDocument/2006/relationships/slide" Target="slide291.xml"/><Relationship Id="rId41" Type="http://schemas.openxmlformats.org/officeDocument/2006/relationships/slide" Target="slide31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321.xml"/><Relationship Id="rId26" Type="http://schemas.openxmlformats.org/officeDocument/2006/relationships/slide" Target="slide329.xml"/><Relationship Id="rId39" Type="http://schemas.openxmlformats.org/officeDocument/2006/relationships/slide" Target="slide342.xml"/><Relationship Id="rId21" Type="http://schemas.openxmlformats.org/officeDocument/2006/relationships/slide" Target="slide324.xml"/><Relationship Id="rId34" Type="http://schemas.openxmlformats.org/officeDocument/2006/relationships/slide" Target="slide337.xml"/><Relationship Id="rId42" Type="http://schemas.openxmlformats.org/officeDocument/2006/relationships/slide" Target="slide345.xml"/><Relationship Id="rId7" Type="http://schemas.openxmlformats.org/officeDocument/2006/relationships/slide" Target="slide128.xml"/><Relationship Id="rId2" Type="http://schemas.openxmlformats.org/officeDocument/2006/relationships/notesSlide" Target="../notesSlides/notesSlide12.xml"/><Relationship Id="rId16" Type="http://schemas.openxmlformats.org/officeDocument/2006/relationships/slide" Target="slide319.xml"/><Relationship Id="rId29" Type="http://schemas.openxmlformats.org/officeDocument/2006/relationships/slide" Target="slide33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327.xml"/><Relationship Id="rId32" Type="http://schemas.openxmlformats.org/officeDocument/2006/relationships/slide" Target="slide335.xml"/><Relationship Id="rId37" Type="http://schemas.openxmlformats.org/officeDocument/2006/relationships/slide" Target="slide340.xml"/><Relationship Id="rId40" Type="http://schemas.openxmlformats.org/officeDocument/2006/relationships/slide" Target="slide343.xml"/><Relationship Id="rId45" Type="http://schemas.openxmlformats.org/officeDocument/2006/relationships/slide" Target="slide34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326.xml"/><Relationship Id="rId28" Type="http://schemas.openxmlformats.org/officeDocument/2006/relationships/slide" Target="slide331.xml"/><Relationship Id="rId36" Type="http://schemas.openxmlformats.org/officeDocument/2006/relationships/slide" Target="slide339.xml"/><Relationship Id="rId10" Type="http://schemas.openxmlformats.org/officeDocument/2006/relationships/slide" Target="slide223.xml"/><Relationship Id="rId19" Type="http://schemas.openxmlformats.org/officeDocument/2006/relationships/slide" Target="slide322.xml"/><Relationship Id="rId31" Type="http://schemas.openxmlformats.org/officeDocument/2006/relationships/slide" Target="slide334.xml"/><Relationship Id="rId44" Type="http://schemas.openxmlformats.org/officeDocument/2006/relationships/slide" Target="slide34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325.xml"/><Relationship Id="rId27" Type="http://schemas.openxmlformats.org/officeDocument/2006/relationships/slide" Target="slide330.xml"/><Relationship Id="rId30" Type="http://schemas.openxmlformats.org/officeDocument/2006/relationships/slide" Target="slide333.xml"/><Relationship Id="rId35" Type="http://schemas.openxmlformats.org/officeDocument/2006/relationships/slide" Target="slide338.xml"/><Relationship Id="rId43" Type="http://schemas.openxmlformats.org/officeDocument/2006/relationships/slide" Target="slide34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320.xml"/><Relationship Id="rId25" Type="http://schemas.openxmlformats.org/officeDocument/2006/relationships/slide" Target="slide328.xml"/><Relationship Id="rId33" Type="http://schemas.openxmlformats.org/officeDocument/2006/relationships/slide" Target="slide336.xml"/><Relationship Id="rId38" Type="http://schemas.openxmlformats.org/officeDocument/2006/relationships/slide" Target="slide341.xml"/><Relationship Id="rId20" Type="http://schemas.openxmlformats.org/officeDocument/2006/relationships/slide" Target="slide323.xml"/><Relationship Id="rId41" Type="http://schemas.openxmlformats.org/officeDocument/2006/relationships/slide" Target="slide34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slide" Target="slide353.xml"/><Relationship Id="rId26" Type="http://schemas.openxmlformats.org/officeDocument/2006/relationships/slide" Target="slide361.xml"/><Relationship Id="rId39" Type="http://schemas.openxmlformats.org/officeDocument/2006/relationships/slide" Target="slide374.xml"/><Relationship Id="rId21" Type="http://schemas.openxmlformats.org/officeDocument/2006/relationships/slide" Target="slide356.xml"/><Relationship Id="rId34" Type="http://schemas.openxmlformats.org/officeDocument/2006/relationships/slide" Target="slide369.xml"/><Relationship Id="rId42" Type="http://schemas.openxmlformats.org/officeDocument/2006/relationships/slide" Target="slide377.xml"/><Relationship Id="rId7" Type="http://schemas.openxmlformats.org/officeDocument/2006/relationships/slide" Target="slide223.xml"/><Relationship Id="rId2" Type="http://schemas.openxmlformats.org/officeDocument/2006/relationships/slide" Target="slide65.xml"/><Relationship Id="rId16" Type="http://schemas.openxmlformats.org/officeDocument/2006/relationships/slide" Target="slide351.xml"/><Relationship Id="rId29" Type="http://schemas.openxmlformats.org/officeDocument/2006/relationships/slide" Target="slide36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1.xml"/><Relationship Id="rId11" Type="http://schemas.openxmlformats.org/officeDocument/2006/relationships/slide" Target="slide349.xml"/><Relationship Id="rId24" Type="http://schemas.openxmlformats.org/officeDocument/2006/relationships/slide" Target="slide359.xml"/><Relationship Id="rId32" Type="http://schemas.openxmlformats.org/officeDocument/2006/relationships/slide" Target="slide367.xml"/><Relationship Id="rId37" Type="http://schemas.openxmlformats.org/officeDocument/2006/relationships/slide" Target="slide372.xml"/><Relationship Id="rId40" Type="http://schemas.openxmlformats.org/officeDocument/2006/relationships/slide" Target="slide375.xml"/><Relationship Id="rId45" Type="http://schemas.openxmlformats.org/officeDocument/2006/relationships/slide" Target="slide380.xml"/><Relationship Id="rId5" Type="http://schemas.openxmlformats.org/officeDocument/2006/relationships/slide" Target="slide160.xml"/><Relationship Id="rId15" Type="http://schemas.openxmlformats.org/officeDocument/2006/relationships/slide" Target="slide350.xml"/><Relationship Id="rId23" Type="http://schemas.openxmlformats.org/officeDocument/2006/relationships/slide" Target="slide358.xml"/><Relationship Id="rId28" Type="http://schemas.openxmlformats.org/officeDocument/2006/relationships/slide" Target="slide363.xml"/><Relationship Id="rId36" Type="http://schemas.openxmlformats.org/officeDocument/2006/relationships/slide" Target="slide371.xml"/><Relationship Id="rId10" Type="http://schemas.openxmlformats.org/officeDocument/2006/relationships/slide" Target="slide318.xml"/><Relationship Id="rId19" Type="http://schemas.openxmlformats.org/officeDocument/2006/relationships/slide" Target="slide354.xml"/><Relationship Id="rId31" Type="http://schemas.openxmlformats.org/officeDocument/2006/relationships/slide" Target="slide366.xml"/><Relationship Id="rId44" Type="http://schemas.openxmlformats.org/officeDocument/2006/relationships/slide" Target="slide379.xml"/><Relationship Id="rId4" Type="http://schemas.openxmlformats.org/officeDocument/2006/relationships/slide" Target="slide128.xml"/><Relationship Id="rId9" Type="http://schemas.openxmlformats.org/officeDocument/2006/relationships/slide" Target="slide286.xml"/><Relationship Id="rId14" Type="http://schemas.openxmlformats.org/officeDocument/2006/relationships/slide" Target="slide36.xml"/><Relationship Id="rId22" Type="http://schemas.openxmlformats.org/officeDocument/2006/relationships/slide" Target="slide357.xml"/><Relationship Id="rId27" Type="http://schemas.openxmlformats.org/officeDocument/2006/relationships/slide" Target="slide362.xml"/><Relationship Id="rId30" Type="http://schemas.openxmlformats.org/officeDocument/2006/relationships/slide" Target="slide365.xml"/><Relationship Id="rId35" Type="http://schemas.openxmlformats.org/officeDocument/2006/relationships/slide" Target="slide370.xml"/><Relationship Id="rId43" Type="http://schemas.openxmlformats.org/officeDocument/2006/relationships/slide" Target="slide378.xml"/><Relationship Id="rId8" Type="http://schemas.openxmlformats.org/officeDocument/2006/relationships/slide" Target="slide255.xml"/><Relationship Id="rId3" Type="http://schemas.openxmlformats.org/officeDocument/2006/relationships/slide" Target="slide97.xml"/><Relationship Id="rId12" Type="http://schemas.openxmlformats.org/officeDocument/2006/relationships/slide" Target="slide3.xml"/><Relationship Id="rId17" Type="http://schemas.openxmlformats.org/officeDocument/2006/relationships/slide" Target="slide352.xml"/><Relationship Id="rId25" Type="http://schemas.openxmlformats.org/officeDocument/2006/relationships/slide" Target="slide360.xml"/><Relationship Id="rId33" Type="http://schemas.openxmlformats.org/officeDocument/2006/relationships/slide" Target="slide368.xml"/><Relationship Id="rId38" Type="http://schemas.openxmlformats.org/officeDocument/2006/relationships/slide" Target="slide373.xml"/><Relationship Id="rId20" Type="http://schemas.openxmlformats.org/officeDocument/2006/relationships/slide" Target="slide355.xml"/><Relationship Id="rId41" Type="http://schemas.openxmlformats.org/officeDocument/2006/relationships/slide" Target="slide37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40.xml"/><Relationship Id="rId26" Type="http://schemas.openxmlformats.org/officeDocument/2006/relationships/slide" Target="slide48.xml"/><Relationship Id="rId39" Type="http://schemas.openxmlformats.org/officeDocument/2006/relationships/slide" Target="slide61.xml"/><Relationship Id="rId21" Type="http://schemas.openxmlformats.org/officeDocument/2006/relationships/slide" Target="slide43.xml"/><Relationship Id="rId34" Type="http://schemas.openxmlformats.org/officeDocument/2006/relationships/slide" Target="slide56.xml"/><Relationship Id="rId42" Type="http://schemas.openxmlformats.org/officeDocument/2006/relationships/slide" Target="slide64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38.xml"/><Relationship Id="rId20" Type="http://schemas.openxmlformats.org/officeDocument/2006/relationships/slide" Target="slide42.xml"/><Relationship Id="rId29" Type="http://schemas.openxmlformats.org/officeDocument/2006/relationships/slide" Target="slide51.xml"/><Relationship Id="rId41" Type="http://schemas.openxmlformats.org/officeDocument/2006/relationships/slide" Target="slide6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46.xml"/><Relationship Id="rId32" Type="http://schemas.openxmlformats.org/officeDocument/2006/relationships/slide" Target="slide54.xml"/><Relationship Id="rId37" Type="http://schemas.openxmlformats.org/officeDocument/2006/relationships/slide" Target="slide59.xml"/><Relationship Id="rId40" Type="http://schemas.openxmlformats.org/officeDocument/2006/relationships/slide" Target="slide62.xml"/><Relationship Id="rId5" Type="http://schemas.openxmlformats.org/officeDocument/2006/relationships/slide" Target="slide97.xml"/><Relationship Id="rId15" Type="http://schemas.openxmlformats.org/officeDocument/2006/relationships/slide" Target="slide37.xml"/><Relationship Id="rId23" Type="http://schemas.openxmlformats.org/officeDocument/2006/relationships/slide" Target="slide45.xml"/><Relationship Id="rId28" Type="http://schemas.openxmlformats.org/officeDocument/2006/relationships/slide" Target="slide50.xml"/><Relationship Id="rId36" Type="http://schemas.openxmlformats.org/officeDocument/2006/relationships/slide" Target="slide58.xml"/><Relationship Id="rId10" Type="http://schemas.openxmlformats.org/officeDocument/2006/relationships/slide" Target="slide255.xml"/><Relationship Id="rId19" Type="http://schemas.openxmlformats.org/officeDocument/2006/relationships/slide" Target="slide41.xml"/><Relationship Id="rId31" Type="http://schemas.openxmlformats.org/officeDocument/2006/relationships/slide" Target="slide53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44.xml"/><Relationship Id="rId27" Type="http://schemas.openxmlformats.org/officeDocument/2006/relationships/slide" Target="slide49.xml"/><Relationship Id="rId30" Type="http://schemas.openxmlformats.org/officeDocument/2006/relationships/slide" Target="slide52.xml"/><Relationship Id="rId35" Type="http://schemas.openxmlformats.org/officeDocument/2006/relationships/slide" Target="slide57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39.xml"/><Relationship Id="rId25" Type="http://schemas.openxmlformats.org/officeDocument/2006/relationships/slide" Target="slide47.xml"/><Relationship Id="rId33" Type="http://schemas.openxmlformats.org/officeDocument/2006/relationships/slide" Target="slide55.xml"/><Relationship Id="rId38" Type="http://schemas.openxmlformats.org/officeDocument/2006/relationships/slide" Target="slide6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8.xml"/><Relationship Id="rId26" Type="http://schemas.openxmlformats.org/officeDocument/2006/relationships/slide" Target="slide16.xml"/><Relationship Id="rId39" Type="http://schemas.openxmlformats.org/officeDocument/2006/relationships/slide" Target="slide29.xml"/><Relationship Id="rId21" Type="http://schemas.openxmlformats.org/officeDocument/2006/relationships/slide" Target="slide11.xml"/><Relationship Id="rId34" Type="http://schemas.openxmlformats.org/officeDocument/2006/relationships/slide" Target="slide24.xml"/><Relationship Id="rId42" Type="http://schemas.openxmlformats.org/officeDocument/2006/relationships/slide" Target="slide32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6.xml"/><Relationship Id="rId29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4.xml"/><Relationship Id="rId32" Type="http://schemas.openxmlformats.org/officeDocument/2006/relationships/slide" Target="slide22.xml"/><Relationship Id="rId37" Type="http://schemas.openxmlformats.org/officeDocument/2006/relationships/slide" Target="slide27.xml"/><Relationship Id="rId40" Type="http://schemas.openxmlformats.org/officeDocument/2006/relationships/slide" Target="slide30.xml"/><Relationship Id="rId45" Type="http://schemas.openxmlformats.org/officeDocument/2006/relationships/slide" Target="slide35.xml"/><Relationship Id="rId5" Type="http://schemas.openxmlformats.org/officeDocument/2006/relationships/slide" Target="slide97.xml"/><Relationship Id="rId15" Type="http://schemas.openxmlformats.org/officeDocument/2006/relationships/slide" Target="slide5.xml"/><Relationship Id="rId23" Type="http://schemas.openxmlformats.org/officeDocument/2006/relationships/slide" Target="slide13.xml"/><Relationship Id="rId28" Type="http://schemas.openxmlformats.org/officeDocument/2006/relationships/slide" Target="slide18.xml"/><Relationship Id="rId36" Type="http://schemas.openxmlformats.org/officeDocument/2006/relationships/slide" Target="slide26.xml"/><Relationship Id="rId10" Type="http://schemas.openxmlformats.org/officeDocument/2006/relationships/slide" Target="slide255.xml"/><Relationship Id="rId19" Type="http://schemas.openxmlformats.org/officeDocument/2006/relationships/slide" Target="slide9.xml"/><Relationship Id="rId31" Type="http://schemas.openxmlformats.org/officeDocument/2006/relationships/slide" Target="slide21.xml"/><Relationship Id="rId44" Type="http://schemas.openxmlformats.org/officeDocument/2006/relationships/slide" Target="slide34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2.xml"/><Relationship Id="rId27" Type="http://schemas.openxmlformats.org/officeDocument/2006/relationships/slide" Target="slide17.xml"/><Relationship Id="rId30" Type="http://schemas.openxmlformats.org/officeDocument/2006/relationships/slide" Target="slide20.xml"/><Relationship Id="rId35" Type="http://schemas.openxmlformats.org/officeDocument/2006/relationships/slide" Target="slide25.xml"/><Relationship Id="rId43" Type="http://schemas.openxmlformats.org/officeDocument/2006/relationships/slide" Target="slide33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7.xml"/><Relationship Id="rId25" Type="http://schemas.openxmlformats.org/officeDocument/2006/relationships/slide" Target="slide15.xml"/><Relationship Id="rId33" Type="http://schemas.openxmlformats.org/officeDocument/2006/relationships/slide" Target="slide23.xml"/><Relationship Id="rId38" Type="http://schemas.openxmlformats.org/officeDocument/2006/relationships/slide" Target="slide28.xml"/><Relationship Id="rId20" Type="http://schemas.openxmlformats.org/officeDocument/2006/relationships/slide" Target="slide10.xml"/><Relationship Id="rId41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68.xml"/><Relationship Id="rId26" Type="http://schemas.openxmlformats.org/officeDocument/2006/relationships/slide" Target="slide76.xml"/><Relationship Id="rId39" Type="http://schemas.openxmlformats.org/officeDocument/2006/relationships/slide" Target="slide89.xml"/><Relationship Id="rId21" Type="http://schemas.openxmlformats.org/officeDocument/2006/relationships/slide" Target="slide71.xml"/><Relationship Id="rId34" Type="http://schemas.openxmlformats.org/officeDocument/2006/relationships/slide" Target="slide84.xml"/><Relationship Id="rId42" Type="http://schemas.openxmlformats.org/officeDocument/2006/relationships/slide" Target="slide92.xml"/><Relationship Id="rId7" Type="http://schemas.openxmlformats.org/officeDocument/2006/relationships/slide" Target="slide128.xml"/><Relationship Id="rId2" Type="http://schemas.openxmlformats.org/officeDocument/2006/relationships/notesSlide" Target="../notesSlides/notesSlide2.xml"/><Relationship Id="rId16" Type="http://schemas.openxmlformats.org/officeDocument/2006/relationships/slide" Target="slide66.xml"/><Relationship Id="rId29" Type="http://schemas.openxmlformats.org/officeDocument/2006/relationships/slide" Target="slide7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74.xml"/><Relationship Id="rId32" Type="http://schemas.openxmlformats.org/officeDocument/2006/relationships/slide" Target="slide82.xml"/><Relationship Id="rId37" Type="http://schemas.openxmlformats.org/officeDocument/2006/relationships/slide" Target="slide87.xml"/><Relationship Id="rId40" Type="http://schemas.openxmlformats.org/officeDocument/2006/relationships/slide" Target="slide90.xml"/><Relationship Id="rId45" Type="http://schemas.openxmlformats.org/officeDocument/2006/relationships/slide" Target="slide9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73.xml"/><Relationship Id="rId28" Type="http://schemas.openxmlformats.org/officeDocument/2006/relationships/slide" Target="slide78.xml"/><Relationship Id="rId36" Type="http://schemas.openxmlformats.org/officeDocument/2006/relationships/slide" Target="slide86.xml"/><Relationship Id="rId10" Type="http://schemas.openxmlformats.org/officeDocument/2006/relationships/slide" Target="slide223.xml"/><Relationship Id="rId19" Type="http://schemas.openxmlformats.org/officeDocument/2006/relationships/slide" Target="slide69.xml"/><Relationship Id="rId31" Type="http://schemas.openxmlformats.org/officeDocument/2006/relationships/slide" Target="slide81.xml"/><Relationship Id="rId44" Type="http://schemas.openxmlformats.org/officeDocument/2006/relationships/slide" Target="slide9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72.xml"/><Relationship Id="rId27" Type="http://schemas.openxmlformats.org/officeDocument/2006/relationships/slide" Target="slide77.xml"/><Relationship Id="rId30" Type="http://schemas.openxmlformats.org/officeDocument/2006/relationships/slide" Target="slide80.xml"/><Relationship Id="rId35" Type="http://schemas.openxmlformats.org/officeDocument/2006/relationships/slide" Target="slide85.xml"/><Relationship Id="rId43" Type="http://schemas.openxmlformats.org/officeDocument/2006/relationships/slide" Target="slide9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67.xml"/><Relationship Id="rId25" Type="http://schemas.openxmlformats.org/officeDocument/2006/relationships/slide" Target="slide75.xml"/><Relationship Id="rId33" Type="http://schemas.openxmlformats.org/officeDocument/2006/relationships/slide" Target="slide83.xml"/><Relationship Id="rId38" Type="http://schemas.openxmlformats.org/officeDocument/2006/relationships/slide" Target="slide88.xml"/><Relationship Id="rId46" Type="http://schemas.openxmlformats.org/officeDocument/2006/relationships/slide" Target="slide96.xml"/><Relationship Id="rId20" Type="http://schemas.openxmlformats.org/officeDocument/2006/relationships/slide" Target="slide70.xml"/><Relationship Id="rId41" Type="http://schemas.openxmlformats.org/officeDocument/2006/relationships/slide" Target="slide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01.xml"/><Relationship Id="rId26" Type="http://schemas.openxmlformats.org/officeDocument/2006/relationships/slide" Target="slide109.xml"/><Relationship Id="rId39" Type="http://schemas.openxmlformats.org/officeDocument/2006/relationships/slide" Target="slide122.xml"/><Relationship Id="rId21" Type="http://schemas.openxmlformats.org/officeDocument/2006/relationships/slide" Target="slide104.xml"/><Relationship Id="rId34" Type="http://schemas.openxmlformats.org/officeDocument/2006/relationships/slide" Target="slide117.xml"/><Relationship Id="rId42" Type="http://schemas.openxmlformats.org/officeDocument/2006/relationships/slide" Target="slide125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99.xml"/><Relationship Id="rId20" Type="http://schemas.openxmlformats.org/officeDocument/2006/relationships/slide" Target="slide103.xml"/><Relationship Id="rId29" Type="http://schemas.openxmlformats.org/officeDocument/2006/relationships/slide" Target="slide112.xml"/><Relationship Id="rId41" Type="http://schemas.openxmlformats.org/officeDocument/2006/relationships/slide" Target="slide12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07.xml"/><Relationship Id="rId32" Type="http://schemas.openxmlformats.org/officeDocument/2006/relationships/slide" Target="slide115.xml"/><Relationship Id="rId37" Type="http://schemas.openxmlformats.org/officeDocument/2006/relationships/slide" Target="slide120.xml"/><Relationship Id="rId40" Type="http://schemas.openxmlformats.org/officeDocument/2006/relationships/slide" Target="slide123.xml"/><Relationship Id="rId5" Type="http://schemas.openxmlformats.org/officeDocument/2006/relationships/slide" Target="slide97.xml"/><Relationship Id="rId15" Type="http://schemas.openxmlformats.org/officeDocument/2006/relationships/slide" Target="slide98.xml"/><Relationship Id="rId23" Type="http://schemas.openxmlformats.org/officeDocument/2006/relationships/slide" Target="slide106.xml"/><Relationship Id="rId28" Type="http://schemas.openxmlformats.org/officeDocument/2006/relationships/slide" Target="slide111.xml"/><Relationship Id="rId36" Type="http://schemas.openxmlformats.org/officeDocument/2006/relationships/slide" Target="slide119.xml"/><Relationship Id="rId10" Type="http://schemas.openxmlformats.org/officeDocument/2006/relationships/slide" Target="slide255.xml"/><Relationship Id="rId19" Type="http://schemas.openxmlformats.org/officeDocument/2006/relationships/slide" Target="slide102.xml"/><Relationship Id="rId31" Type="http://schemas.openxmlformats.org/officeDocument/2006/relationships/slide" Target="slide114.xml"/><Relationship Id="rId44" Type="http://schemas.openxmlformats.org/officeDocument/2006/relationships/slide" Target="slide127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05.xml"/><Relationship Id="rId27" Type="http://schemas.openxmlformats.org/officeDocument/2006/relationships/slide" Target="slide110.xml"/><Relationship Id="rId30" Type="http://schemas.openxmlformats.org/officeDocument/2006/relationships/slide" Target="slide113.xml"/><Relationship Id="rId35" Type="http://schemas.openxmlformats.org/officeDocument/2006/relationships/slide" Target="slide118.xml"/><Relationship Id="rId43" Type="http://schemas.openxmlformats.org/officeDocument/2006/relationships/slide" Target="slide126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00.xml"/><Relationship Id="rId25" Type="http://schemas.openxmlformats.org/officeDocument/2006/relationships/slide" Target="slide108.xml"/><Relationship Id="rId33" Type="http://schemas.openxmlformats.org/officeDocument/2006/relationships/slide" Target="slide116.xml"/><Relationship Id="rId38" Type="http://schemas.openxmlformats.org/officeDocument/2006/relationships/slide" Target="slide1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1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88" name="Round Same Side Corner Rectangle 87">
            <a:hlinkClick r:id="rId3" action="ppaction://hlinksldjump"/>
            <a:extLst>
              <a:ext uri="{FF2B5EF4-FFF2-40B4-BE49-F238E27FC236}">
                <a16:creationId xmlns:a16="http://schemas.microsoft.com/office/drawing/2014/main" id="{C8D1961B-F945-55DE-9EBC-C53E547B83AD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89" name="Round Same Side Corner Rectangle 88">
            <a:hlinkClick r:id="rId4" action="ppaction://hlinksldjump"/>
            <a:extLst>
              <a:ext uri="{FF2B5EF4-FFF2-40B4-BE49-F238E27FC236}">
                <a16:creationId xmlns:a16="http://schemas.microsoft.com/office/drawing/2014/main" id="{E082C0C5-6A6A-79DD-06E7-29A5DB1DBB8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0" name="Round Same Side Corner Rectangle 89">
            <a:hlinkClick r:id="rId5" action="ppaction://hlinksldjump"/>
            <a:extLst>
              <a:ext uri="{FF2B5EF4-FFF2-40B4-BE49-F238E27FC236}">
                <a16:creationId xmlns:a16="http://schemas.microsoft.com/office/drawing/2014/main" id="{2D4205A4-A250-B2A8-E983-85BEA22B16A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1" name="Round Same Side Corner Rectangle 90">
            <a:hlinkClick r:id="rId6" action="ppaction://hlinksldjump"/>
            <a:extLst>
              <a:ext uri="{FF2B5EF4-FFF2-40B4-BE49-F238E27FC236}">
                <a16:creationId xmlns:a16="http://schemas.microsoft.com/office/drawing/2014/main" id="{EF6AC83E-D295-1B47-E725-6B2EF41EB904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2" name="Round Same Side Corner Rectangle 91">
            <a:hlinkClick r:id="rId7" action="ppaction://hlinksldjump"/>
            <a:extLst>
              <a:ext uri="{FF2B5EF4-FFF2-40B4-BE49-F238E27FC236}">
                <a16:creationId xmlns:a16="http://schemas.microsoft.com/office/drawing/2014/main" id="{A650A073-92A8-1C40-0B37-8D7B4B0DED6E}"/>
              </a:ext>
            </a:extLst>
          </p:cNvPr>
          <p:cNvSpPr/>
          <p:nvPr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3" name="Round Same Side Corner Rectangle 92">
            <a:hlinkClick r:id="rId8" action="ppaction://hlinksldjump"/>
            <a:extLst>
              <a:ext uri="{FF2B5EF4-FFF2-40B4-BE49-F238E27FC236}">
                <a16:creationId xmlns:a16="http://schemas.microsoft.com/office/drawing/2014/main" id="{C2E054FE-4C0A-A46D-F496-53937F4044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4" name="Round Same Side Corner Rectangle 93">
            <a:hlinkClick r:id="rId9" action="ppaction://hlinksldjump"/>
            <a:extLst>
              <a:ext uri="{FF2B5EF4-FFF2-40B4-BE49-F238E27FC236}">
                <a16:creationId xmlns:a16="http://schemas.microsoft.com/office/drawing/2014/main" id="{6EC31419-98DF-FAEB-09D3-98E7511B86D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5" name="Round Same Side Corner Rectangle 94">
            <a:hlinkClick r:id="rId10" action="ppaction://hlinksldjump"/>
            <a:extLst>
              <a:ext uri="{FF2B5EF4-FFF2-40B4-BE49-F238E27FC236}">
                <a16:creationId xmlns:a16="http://schemas.microsoft.com/office/drawing/2014/main" id="{DCD1F258-D125-B142-A4C1-8D6B732C189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6" name="Round Same Side Corner 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106425D1-6083-0EA9-C2ED-F1273C637C84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7" name="Round Same Side Corner Rectangle 96">
            <a:hlinkClick r:id="rId12" action="ppaction://hlinksldjump"/>
            <a:extLst>
              <a:ext uri="{FF2B5EF4-FFF2-40B4-BE49-F238E27FC236}">
                <a16:creationId xmlns:a16="http://schemas.microsoft.com/office/drawing/2014/main" id="{2686B618-2619-411D-12EE-CE5369FCC43C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8" name="Round Same Side Corner Rectangle 97">
            <a:hlinkClick r:id="rId13" action="ppaction://hlinksldjump"/>
            <a:extLst>
              <a:ext uri="{FF2B5EF4-FFF2-40B4-BE49-F238E27FC236}">
                <a16:creationId xmlns:a16="http://schemas.microsoft.com/office/drawing/2014/main" id="{A6A7B361-BD70-47B4-F284-43379AF01423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99" name="Round Same Side Corner 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EE6D4B92-2C9D-1EBA-FB74-C96E6BD1D8E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0" name="Round Same Side Corner 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04E7EF7C-4B9E-21D5-1572-DB93B4FD5653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77E097-AB77-3AB6-0B27-01DC275B2EEB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BA1EF3-9EAB-D7DE-A58F-2BB7F23829D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11FB3099-EE13-B3B6-56FA-9F150DD8920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783E58DC-DFB6-8EE0-0399-0ECCED6F5CD8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111EAA7F-2406-8CE0-4198-A6C7A8E25F2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6537B261-4325-16D1-7810-6D2C83E2237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tangle 8">
              <a:hlinkClick r:id="rId20" action="ppaction://hlinksldjump"/>
              <a:extLst>
                <a:ext uri="{FF2B5EF4-FFF2-40B4-BE49-F238E27FC236}">
                  <a16:creationId xmlns:a16="http://schemas.microsoft.com/office/drawing/2014/main" id="{F596B981-86CC-0239-54B4-2296CB9E99B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A8C18C6F-B24E-BCAB-005C-04FD6706803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B4AD2725-B5C2-DDF0-3E46-EA5F613AF5A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C6E99A-7C4A-8D9E-9B9D-7832A7FFDAF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" name="Rectangle 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4D15F243-A93C-72F7-AF40-7D69276AE09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" name="Rectangl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E70EDD3B-52F8-A481-9DBC-8665F356A40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007821A5-47F9-715C-E3E0-A4DD299F89E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ectangle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F624A76C-BA45-C59E-963C-EBA0CF3B023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" name="Rectangle 16">
              <a:hlinkClick r:id="rId28" action="ppaction://hlinksldjump"/>
              <a:extLst>
                <a:ext uri="{FF2B5EF4-FFF2-40B4-BE49-F238E27FC236}">
                  <a16:creationId xmlns:a16="http://schemas.microsoft.com/office/drawing/2014/main" id="{D5118C23-83A0-9AC7-6895-D7D289F8E0A1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ectangle 17">
              <a:hlinkClick r:id="rId29" action="ppaction://hlinksldjump"/>
              <a:extLst>
                <a:ext uri="{FF2B5EF4-FFF2-40B4-BE49-F238E27FC236}">
                  <a16:creationId xmlns:a16="http://schemas.microsoft.com/office/drawing/2014/main" id="{9F56A7F2-5D98-528B-3B4A-E0802CCA198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9" name="Rectangle 18">
              <a:hlinkClick r:id="rId30" action="ppaction://hlinksldjump"/>
              <a:extLst>
                <a:ext uri="{FF2B5EF4-FFF2-40B4-BE49-F238E27FC236}">
                  <a16:creationId xmlns:a16="http://schemas.microsoft.com/office/drawing/2014/main" id="{B8730FD8-F305-6F0A-897D-4F51007733D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0" name="Rectangle 1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AEEBD78-AB7B-F404-7974-39E3F58BA14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1" name="Rectangle 20">
              <a:hlinkClick r:id="rId32" action="ppaction://hlinksldjump"/>
              <a:extLst>
                <a:ext uri="{FF2B5EF4-FFF2-40B4-BE49-F238E27FC236}">
                  <a16:creationId xmlns:a16="http://schemas.microsoft.com/office/drawing/2014/main" id="{2AF0EE81-5821-4444-F3E3-2E517C9162C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" name="Rectangle 21">
              <a:hlinkClick r:id="rId33" action="ppaction://hlinksldjump"/>
              <a:extLst>
                <a:ext uri="{FF2B5EF4-FFF2-40B4-BE49-F238E27FC236}">
                  <a16:creationId xmlns:a16="http://schemas.microsoft.com/office/drawing/2014/main" id="{4FEB66FC-1796-CD18-9EC0-1E2BF1052AE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3" name="Rectangle 2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F8ED4DC-5247-FA9E-AA7B-C6B56193C39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4" name="Rectangle 23">
              <a:hlinkClick r:id="rId35" action="ppaction://hlinksldjump"/>
              <a:extLst>
                <a:ext uri="{FF2B5EF4-FFF2-40B4-BE49-F238E27FC236}">
                  <a16:creationId xmlns:a16="http://schemas.microsoft.com/office/drawing/2014/main" id="{506235C5-9425-69B8-47C6-7E6E20C18AFA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5" name="Rectangle 2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140FFB-6533-3862-B55D-38B2AA86594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6" name="Rectangle 25">
              <a:hlinkClick r:id="rId37" action="ppaction://hlinksldjump"/>
              <a:extLst>
                <a:ext uri="{FF2B5EF4-FFF2-40B4-BE49-F238E27FC236}">
                  <a16:creationId xmlns:a16="http://schemas.microsoft.com/office/drawing/2014/main" id="{A6CE20AD-86F9-707D-6ABE-0C67C007389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7" name="Rectangle 26">
              <a:hlinkClick r:id="rId38" action="ppaction://hlinksldjump"/>
              <a:extLst>
                <a:ext uri="{FF2B5EF4-FFF2-40B4-BE49-F238E27FC236}">
                  <a16:creationId xmlns:a16="http://schemas.microsoft.com/office/drawing/2014/main" id="{DD3FEDB5-670D-4033-0948-854A1D13FF1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8" name="Rectangle 27">
              <a:hlinkClick r:id="rId39" action="ppaction://hlinksldjump"/>
              <a:extLst>
                <a:ext uri="{FF2B5EF4-FFF2-40B4-BE49-F238E27FC236}">
                  <a16:creationId xmlns:a16="http://schemas.microsoft.com/office/drawing/2014/main" id="{1BF46682-1B64-AB84-C6F1-D2A32E6296B0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9" name="Rectangle 28">
              <a:hlinkClick r:id="rId40" action="ppaction://hlinksldjump"/>
              <a:extLst>
                <a:ext uri="{FF2B5EF4-FFF2-40B4-BE49-F238E27FC236}">
                  <a16:creationId xmlns:a16="http://schemas.microsoft.com/office/drawing/2014/main" id="{73499C58-344F-47FC-1FE0-A1E87F7FB05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0" name="Rectangle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1AE3F9-0891-CAE6-8B73-3106775C61E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1" name="Rectangle 30">
              <a:hlinkClick r:id="rId42" action="ppaction://hlinksldjump"/>
              <a:extLst>
                <a:ext uri="{FF2B5EF4-FFF2-40B4-BE49-F238E27FC236}">
                  <a16:creationId xmlns:a16="http://schemas.microsoft.com/office/drawing/2014/main" id="{06156828-9184-5C63-0B58-0C3F4B6968BD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2" name="Rectangle 3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FCC51AE-7385-8A8D-56C6-B699B90D61B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3" name="Rectangle 32">
              <a:hlinkClick r:id="rId44" action="ppaction://hlinksldjump"/>
              <a:extLst>
                <a:ext uri="{FF2B5EF4-FFF2-40B4-BE49-F238E27FC236}">
                  <a16:creationId xmlns:a16="http://schemas.microsoft.com/office/drawing/2014/main" id="{1C12A6A8-4B2A-560F-347A-8294ED8950F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4" name="Rectangle 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088331E2-72DD-7BCB-260E-6F7D87D3A369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5" name="Rectangle 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D5BC76-75E0-6CF3-6246-492381A7C3A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3FF6AC-8273-3086-22A0-59F7AFA16D7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80DF4EC-11F8-AD37-12FE-C50DE4E2CF5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08634E9-7AC0-D9A7-FD77-C54C7EC9454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80FE32-BC72-15BF-408C-EE1FEDF9256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F58A67-255C-A34D-E408-F6ECF2BFEC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BCE50CB-8A53-13EC-E8B7-1D6A1317ACD8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A0C9C1-4270-563F-8290-607856FB346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C97E401-25D7-A0EF-A07D-845E0C9B606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E043FF4-3B32-68D0-17FB-E7BC5C2C6EA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CF32B5-43D4-4DF1-7C10-590A4A465BB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359CFC2A-6458-E3D7-93DB-B533891F9B4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E2ED7BE2-C00D-F0D1-9F44-60411B99D66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20CD0BBF-ABE5-DDFE-DBBC-8DAA95ED8D7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CD6C361-023E-4DBB-AEFE-7CD2D431C32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E2CBC542-3CA0-E617-32FF-4CCD9D29F51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99EE8509-D352-B21E-0E10-67615E56789E}"/>
              </a:ext>
            </a:extLst>
          </p:cNvPr>
          <p:cNvSpPr/>
          <p:nvPr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446D80AC-F82E-75B9-8AB2-9F6AD346005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5E170CF-8D0D-22F5-6D16-251799C32561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25867BB-8186-60D8-01AC-DC02CB2C7F2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48F347E1-3172-C161-3080-2B8258BFF48B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864AA2C6-DE91-082A-7468-777E4FD3A4F0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97FD50BA-FF94-BBDD-4722-E8B6310466D8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89C1CE66-959B-C3FA-BC2A-2556EB7F9EB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D2B899-5F2E-B5DA-918A-45C5FA5A52E2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C1EA73-7CFB-D401-9664-03987459C1D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F63AA7-60A8-E6C8-52B9-3B75B6F372D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02E434-F667-6A7F-0301-1B14E6373AD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937C72-2FA8-3444-C5E2-CF995E7FF24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AE26B2D-AF54-BC67-B4FA-96F60514C85F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0DE50687-AE6E-A268-2A54-40BF9A90FF6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90DB5A-143B-0AA7-38C0-5BD1DC13970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4AD79403-E2C3-A031-087C-80D27262F01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8DDA7B07-B45F-E9E7-11C8-418F766F974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B65C3AAD-1A13-C9F4-8232-F733ACAAC16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61AA1655-B710-3219-A63E-15DD0B4427D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A810055A-9235-F45D-3A49-E9C1F1021FC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9C9AEA3-CBA8-D42A-D552-90FE987C5BD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8C7418E9-A0F9-8B1E-F8A6-D8B09648590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52371C73-2D11-1CED-D9E3-E0404EC5ABE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F39D20A-AE16-7B6B-1436-E0CC6726866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85AB5D11-AF0B-E4E4-EC23-0B56EAB30B8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29B341E7-AA1A-40D7-BB2D-7F0B96D0216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FC724A79-56BF-188D-1C32-29F7F80EBA5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99E542E2-42ED-605D-48F8-334914DC86B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F6F3136B-8C93-D500-852C-465C6A5E2AA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49178AE-12AB-28CD-44BA-148C6A4D0AA6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D0CE1261-78AD-7511-3B2A-E2468473783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58579EF4-0001-6AEE-F871-EE2A4B70A67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61C7A9E-4E9C-5524-35E3-E21A6FA02FE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1373788B-C850-6659-65D8-38460AA83B1D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FC6CA9D-7B1E-FD7D-A8F4-72D565CE29A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8BE10B39-21BE-7549-A18E-F50F366EB41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12192B7F-D7E7-25E0-2992-20BD201840E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671AE59-D003-ACE2-6BA0-C575772445A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B6D94C37-3495-2E92-E0EF-C7756C124C4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9D5BEB5F-0B0C-9BE7-508D-56BF46DB5C8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17D517B-FFE4-DB00-EC69-9FF7A54ACD0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66D35169-CD61-4495-BA2E-9C9FF84E68F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49F9DF-E4D3-956B-0EA1-0D468284AA81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DF54D3-51A3-6668-0DC6-08DA5EE11CF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E5E5CB-C2D5-E40C-0640-DE1F266D03A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3ECCFE1-8CE2-50F3-1F04-FB82C7582D6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5CF44C4-0A2A-FE75-6EAC-99165719F32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8A3612C-6AFF-57FC-4D42-1064E505DC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66AD959-AB3B-D2C2-F5CE-BBA1AD6EB00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E76B465-E332-3FCC-A78C-A93C64051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  <p:sp>
        <p:nvSpPr>
          <p:cNvPr id="2" name="Round Same Side Corner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A64FF23-4881-C89A-6E2B-6BFAFC88A40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509DF39-8481-5725-CC49-7F7B03AEB18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A246849F-E680-F605-992B-E038561570C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F3AAE96B-D847-620B-5164-0C59ABBA4C6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2F78FA5E-FFE3-2C09-AD5E-4C690EFC0970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8DB460BD-2345-093A-F91F-44F7797AE7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529CB3BA-D371-7093-9BBC-5951BCE63877}"/>
              </a:ext>
            </a:extLst>
          </p:cNvPr>
          <p:cNvSpPr/>
          <p:nvPr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80410CF1-3DF9-7A53-87A0-4469D619CB5F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75D5B1BB-B8E6-78A9-A499-11915152E9A9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C9E7B63F-E1F5-41E9-C38F-4690EF6E236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A458F7DC-9A6B-A541-6601-1FFDF3E81387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0F9DBD4D-8D44-FB7D-78EC-E4B0E8AF314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2ED8FD1C-88B4-57E2-9447-93E8972E46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3762F4-085D-D086-D79A-7D4230BD7D6C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F59044-E0BD-B35B-3818-17571AF99B6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CB59C3-E1F6-C8F7-23F7-9875D7DCF30F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C4BBDC-BAA0-AEC7-E537-A4AE2AAE73B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9CD011-2120-C529-5AE2-439E6B69004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09193B06-F729-6F3E-C9FC-5DA65244609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6" action="ppaction://hlinksldjump"/>
              <a:extLst>
                <a:ext uri="{FF2B5EF4-FFF2-40B4-BE49-F238E27FC236}">
                  <a16:creationId xmlns:a16="http://schemas.microsoft.com/office/drawing/2014/main" id="{568533F0-398E-4702-F469-D8F09718D05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17" action="ppaction://hlinksldjump"/>
              <a:extLst>
                <a:ext uri="{FF2B5EF4-FFF2-40B4-BE49-F238E27FC236}">
                  <a16:creationId xmlns:a16="http://schemas.microsoft.com/office/drawing/2014/main" id="{1B35B55C-1672-4192-4A91-DA9CE409499C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793F8FFC-2A9E-279E-2023-D064A91C4C2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F3F165D9-270A-FBDA-4257-5C3A9B92FDA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D626B6B0-235B-8403-92FF-4E84052FDC4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9F243F4D-63F6-71C2-0FC2-C4D021DF80B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F0A8A54-5B0A-15F7-3F1D-2C12C0B1445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3CA6497A-8DEF-8DCD-20DA-B3938B79B487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D96ED155-7792-20A4-C790-52C554F090D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2D7FC083-33CA-16AD-2445-E70FCAD0804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90BC9F24-88DC-3D73-0D08-83F9EE603FF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80D31AD9-758A-0DF2-DDBD-491B2678E64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70D83008-98AB-2E12-C219-A51AA419E44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CF1D30A5-5F77-2586-EDF5-3B130C99F6D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4DC725-C0E8-F715-5A97-08E1F3C79F3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EA3BA9F-A098-2547-11AF-D262913B8CA5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4BB8BAC0-FA0B-5148-E10D-349E273FF41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2A9264B4-33DC-75F6-76ED-B977045B65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B272F38-5B8F-B0EC-271E-822ED0A1FDA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0479305-B9F5-ACCB-F830-A3D8C9B8243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4E1E02DC-47F6-D6BE-3279-EEA4FF30CD7D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7C0B09A6-9D16-D6B9-5325-CB9327D231B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A10A4220-88DC-17E8-4734-A2EA997398D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D1DA0C6F-529A-7AB6-926E-ED21C35D24C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072A2F9-4FE8-1219-911C-D8E1811EF14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6BEB6BFD-D4FB-7644-54B8-13A99B5F4AF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F1386BBF-DDFC-2DDD-7630-E1C35AB56E3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437BD52-1129-FB4A-8B22-7F2A7047F88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E1B5CA48-5C02-6082-899E-48CDCD40A63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F1D571F8-1DB5-4055-C492-3ACEB81CF7D7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AE45CD-E6F4-D35A-E1CB-EA170DB8353B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857D84-4433-CF1E-6B20-AF1191B8678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C135924-BE75-CC85-199D-D5E73506EF4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409D251-5776-E11A-6F57-E61F6851ED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24F21-052F-8206-45A9-6855795931F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9982FA1-D83E-3BDD-9B92-F9D122A1D57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CBB31F-E851-56EE-5201-F40BB78182B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BFA54B01-0C1C-BB59-DC30-6C7E3FD5587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978A11C4-23D2-2A64-538E-DF393DE8C86C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4337FACC-0E09-7D3C-226B-033CDAF7B6C0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D1DD632B-AFC1-19F5-200B-21A5DF73F2BF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CD92F367-4885-67A5-4778-218F8ADEB5BC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3A94F7ED-B37E-A81C-D010-B15BABA3EEE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AE950D9-4CA7-9D8E-AA4E-A0F52B3C656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9E140ED-7648-CE02-309B-AC86A654000A}"/>
              </a:ext>
            </a:extLst>
          </p:cNvPr>
          <p:cNvSpPr/>
          <p:nvPr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CBEE580C-C5EE-4BEF-CD9F-7D5C8DDAF235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872D616-31D5-F75B-91A9-99D6F6F1971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DC5D1C22-450D-A779-47C7-20A84FAF30C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0416F75E-3D94-52BD-E24C-786025AEED0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F6FCF115-5A57-F440-D12C-508AA0D7586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6F0186-5787-7372-ABCE-92EF54C024A7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2C7125-9E87-9BE4-187F-23BD7B7A55A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E796D8-0C8A-F709-7060-42525DB2359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15E0132A-3A65-C838-445B-93BC1BF55F6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D794052D-ADFB-180E-BE0E-6FB40B2062C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B374AD-4E91-2303-1D51-EFD89DD0C44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81EE240-FF45-23D0-DBC1-50B00D11F76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5ADE3B4E-691D-B74F-6913-D0A752693A9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A5CE260-8690-C9E2-F579-7E9FB0D19F9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E9EBE080-EA4D-4E8C-48F3-C29D2155D9EC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AD19CA30-C46F-8973-5C9F-2A4C537220A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A0A5A052-951B-028A-DD9C-B8A4714AD0DA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BB072B72-D65D-69A3-D2C6-144DB555B4F1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9107904D-6A7C-95E3-C791-A2F750F7D6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E12B04E2-DAB1-51C8-DA12-0924113A391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ACDA1F1F-D19B-32D7-DF1F-22B6254C489B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5ACC59DF-596B-47D5-7E06-6258FADB7E2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FAF46C2A-C852-2BBE-E630-DA1FF72F492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F52BD2F4-8DEC-A248-96C1-C7C8C07D1A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" name="Rectangle 21">
              <a:hlinkClick r:id="rId32" action="ppaction://hlinksldjump"/>
              <a:extLst>
                <a:ext uri="{FF2B5EF4-FFF2-40B4-BE49-F238E27FC236}">
                  <a16:creationId xmlns:a16="http://schemas.microsoft.com/office/drawing/2014/main" id="{ADB61C75-6466-9A08-852A-68A28CAF299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3" name="Rectangle 22">
              <a:hlinkClick r:id="rId33" action="ppaction://hlinksldjump"/>
              <a:extLst>
                <a:ext uri="{FF2B5EF4-FFF2-40B4-BE49-F238E27FC236}">
                  <a16:creationId xmlns:a16="http://schemas.microsoft.com/office/drawing/2014/main" id="{70D0EDA2-896F-2CFB-A963-03E58F845EB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hlinkClick r:id="rId34" action="ppaction://hlinksldjump"/>
              <a:extLst>
                <a:ext uri="{FF2B5EF4-FFF2-40B4-BE49-F238E27FC236}">
                  <a16:creationId xmlns:a16="http://schemas.microsoft.com/office/drawing/2014/main" id="{D951704A-DB61-0648-FFE7-CAD93025128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5" name="Rectangle 24">
              <a:hlinkClick r:id="rId35" action="ppaction://hlinksldjump"/>
              <a:extLst>
                <a:ext uri="{FF2B5EF4-FFF2-40B4-BE49-F238E27FC236}">
                  <a16:creationId xmlns:a16="http://schemas.microsoft.com/office/drawing/2014/main" id="{C07902F4-7678-A453-5AFB-C91132C64E3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6" name="Rectangle 25">
              <a:hlinkClick r:id="rId36" action="ppaction://hlinksldjump"/>
              <a:extLst>
                <a:ext uri="{FF2B5EF4-FFF2-40B4-BE49-F238E27FC236}">
                  <a16:creationId xmlns:a16="http://schemas.microsoft.com/office/drawing/2014/main" id="{64449E4E-D978-2EEC-BF54-A8CF6BF999F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7" name="Rectangle 26">
              <a:hlinkClick r:id="rId37" action="ppaction://hlinksldjump"/>
              <a:extLst>
                <a:ext uri="{FF2B5EF4-FFF2-40B4-BE49-F238E27FC236}">
                  <a16:creationId xmlns:a16="http://schemas.microsoft.com/office/drawing/2014/main" id="{96A9EE12-0421-0CC2-A926-22D69AD57F3B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8" name="Rectangle 27">
              <a:hlinkClick r:id="rId38" action="ppaction://hlinksldjump"/>
              <a:extLst>
                <a:ext uri="{FF2B5EF4-FFF2-40B4-BE49-F238E27FC236}">
                  <a16:creationId xmlns:a16="http://schemas.microsoft.com/office/drawing/2014/main" id="{04A2B322-5C62-A6A9-BDB0-37DD6F2CA387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9" name="Rectangle 28">
              <a:hlinkClick r:id="rId39" action="ppaction://hlinksldjump"/>
              <a:extLst>
                <a:ext uri="{FF2B5EF4-FFF2-40B4-BE49-F238E27FC236}">
                  <a16:creationId xmlns:a16="http://schemas.microsoft.com/office/drawing/2014/main" id="{C9167709-51A4-57AA-BB51-9197F5A0D58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0" name="Rectangle 29">
              <a:hlinkClick r:id="rId40" action="ppaction://hlinksldjump"/>
              <a:extLst>
                <a:ext uri="{FF2B5EF4-FFF2-40B4-BE49-F238E27FC236}">
                  <a16:creationId xmlns:a16="http://schemas.microsoft.com/office/drawing/2014/main" id="{DC9927E7-9B26-B24C-8D0C-6CD82275881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1" name="Rectangle 30">
              <a:hlinkClick r:id="rId41" action="ppaction://hlinksldjump"/>
              <a:extLst>
                <a:ext uri="{FF2B5EF4-FFF2-40B4-BE49-F238E27FC236}">
                  <a16:creationId xmlns:a16="http://schemas.microsoft.com/office/drawing/2014/main" id="{480FA665-8BB9-3C35-80E3-8F1F17B9A30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2" name="Rectangle 31">
              <a:hlinkClick r:id="rId42" action="ppaction://hlinksldjump"/>
              <a:extLst>
                <a:ext uri="{FF2B5EF4-FFF2-40B4-BE49-F238E27FC236}">
                  <a16:creationId xmlns:a16="http://schemas.microsoft.com/office/drawing/2014/main" id="{6C7CBF1D-2F2B-26F9-55B7-405BDBD8A49F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3" name="Rectangle 32">
              <a:hlinkClick r:id="rId43" action="ppaction://hlinksldjump"/>
              <a:extLst>
                <a:ext uri="{FF2B5EF4-FFF2-40B4-BE49-F238E27FC236}">
                  <a16:creationId xmlns:a16="http://schemas.microsoft.com/office/drawing/2014/main" id="{40910B01-F211-672D-4E95-121EF0845D2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4" name="Rectangle 33">
              <a:hlinkClick r:id="rId44" action="ppaction://hlinksldjump"/>
              <a:extLst>
                <a:ext uri="{FF2B5EF4-FFF2-40B4-BE49-F238E27FC236}">
                  <a16:creationId xmlns:a16="http://schemas.microsoft.com/office/drawing/2014/main" id="{A29AF28A-8BD4-2112-F2FF-D177785B73A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5" name="Rectangle 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C0EE666F-FAA5-791F-933E-E8A9E8ADDBD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6" name="Rectangle 35">
              <a:hlinkClick r:id="rId46" action="ppaction://hlinksldjump"/>
              <a:extLst>
                <a:ext uri="{FF2B5EF4-FFF2-40B4-BE49-F238E27FC236}">
                  <a16:creationId xmlns:a16="http://schemas.microsoft.com/office/drawing/2014/main" id="{C67DEF63-948A-A35B-201B-5775124573A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D8D4A8-2E8B-1257-133C-5C08DF01F26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DF4034-1784-4F00-8789-6DC83432539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0E79B3-1DDF-F59C-840B-5380F81BEB3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B40BB2-E54F-8E88-C7A5-1ACA1CB1314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1EEFD9-E2C2-9247-5820-D5127102122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41F479-CCB9-E542-5DCB-2360BEF9DBF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0D6F74-67E5-4232-D886-5E71E8ED93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176FC5-7DF2-C197-4E59-9F022A7722C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E4EC29-EEA9-A511-683F-C13609CF7E2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C5A4ABF-2C54-0830-1323-C38FA5D15FF0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BF52218-3856-2EB7-EC01-6A8CD53E5323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C78BF1D6-173F-490D-292B-B2BAD782CDE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E596735-E2FA-B501-A8F0-58BE35D9D0B2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FE62D9C7-E6EB-6757-8846-BD5CB5C3BB5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45EEF6BA-0F56-3986-B267-A967B4F9864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D2B173C6-6205-ECF9-6DB2-C0E528395F08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C4F87AA0-C516-DD89-E9B8-12DD49D63435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641F40DD-D2EB-B878-309F-CBA66C99146A}"/>
              </a:ext>
            </a:extLst>
          </p:cNvPr>
          <p:cNvSpPr/>
          <p:nvPr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C8CA63F-FEBD-3067-3707-36A81B3B022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9CE5FDF0-6791-6BCE-F1E0-070A2FD8C469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12D8EE3E-EBD7-FD3C-9EE7-E0E19160F7B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022B83AD-E6F6-EF5D-5722-B24083D4191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C685DB-D122-9452-57F5-82F421390133}"/>
              </a:ext>
            </a:extLst>
          </p:cNvPr>
          <p:cNvGrpSpPr/>
          <p:nvPr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D78FA79-A96B-BDEE-147B-AEAEDA44D69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730BA9-86BC-0524-1620-189D7D73F5E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E6E5D1-2A44-FFA0-A2C0-0F7708E43A96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45AC7D-82DF-2D1A-45D2-08B0C1233104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101811-EB71-0278-5018-C8862401952F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A463F487-E019-4335-FB24-4908FB3D8159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FDEA02C7-00F5-E9D4-4243-E7C57AEF7866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B8D6374C-696E-C3CE-49A8-B6903C525BA1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D1728F0A-1254-B2B0-0921-9705CA40018B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455CAC25-B670-EC20-4A4A-75AF18B99B18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C685770A-C4F1-9942-6339-384EDDF956B4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4209065F-8D17-5BA7-25F8-5211DE08CD45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12B21AFD-79AE-D9AE-78A8-49090B603D0D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716A387B-5C40-5189-FEF9-7D4EB62A41E3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F8CC53F-8231-A366-AC68-79B345FE5A30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2970C74F-3DF2-E1E5-FDE0-B24713D6CA1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8D4700FE-A490-A338-BDD9-A7240D300E32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D2588D50-DBA4-6CD3-3DD8-C6A2E53CA52B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D3B599-C79A-BB80-961C-7F054A391084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66736712-11BC-938A-26A3-9ADCC109FEE3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8E54FCA6-7C74-B460-412F-E690A18DF2C6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08A1423C-ADD1-A9F8-9652-32CF4BF45AB7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6209DBFA-8CD7-E14C-391B-930351429B9B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0703209D-ACDC-82AA-6B14-6E8537345130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839709BC-A4A1-9B13-C332-F5CA7EB6C6E2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20F0D4C-CD2F-56E9-465A-F0F3B3FBA810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B691E0-0994-9A9E-7861-823996DC4189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4367EF11-8EFD-9276-9014-75156075E259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B480863F-E321-DDC0-94B5-0B57FCC32E33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C0BCAB5A-14DC-DAC9-45B2-06243FFE4184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D455DBAF-07AF-2DF4-988F-4D569BC2C33A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F1C0AF93-9E46-353C-3205-CA2DF15B23F8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6E79622E-D0A3-A5DB-D243-B8C4A6E215B2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D8CB4C8A-571C-1156-CA5F-8CA7CB0AD7FE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FDB11D4A-769F-8EB2-B407-0FB7B2FF04E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6B1A188-C079-2B0B-94F2-F51558C785B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66DF08-3342-3752-2729-52E65A6F947D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A893C7-2A59-3FBF-6074-6A0E07044EEE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1714F1-FB32-F02D-700A-ED39F5B19070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D7113C-16EA-5951-BBAB-BC4320671EA3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492173-9231-968B-B948-6915B60D40BD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7183BB-E2FA-483E-01AA-E51586592B57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3692C8C-8707-8926-82B7-79F3F3E9392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528AA9-197C-73A3-A5BB-29F6AC87683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5887DE6-3B7C-FE5D-A09B-3FA788DD855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F9661C-C49B-F5D3-B96A-B4D707C49FF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33C6F15-509A-18B3-43B2-1C2B7934235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FDF237A-699C-8540-6660-C81EE41ECCC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A130BD9-6FCB-E96A-6400-45EE62A358E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72A83536-67C0-6FFF-7D96-B3DA09102D43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253CF9F9-BA87-F35D-4C83-8F54CDE1E7C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F9E50F00-211D-7E05-3B7A-241282601811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B17B2BE-0902-00DD-E2CC-289610717CD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8B5E0F8C-1DC8-C125-A8BC-66A3D75933D9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8824A0E-0A31-1422-5AFB-4BE2B202F44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85D71BBA-B2C5-7101-4B63-0C95003B342D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BA5038BB-9403-5594-4DFB-7FEC916735B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07494AC-CD75-AA7E-0B17-A71DA06F624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67D7DC36-FDCE-A937-0929-47AFA4CF2C71}"/>
              </a:ext>
            </a:extLst>
          </p:cNvPr>
          <p:cNvSpPr/>
          <p:nvPr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7C3AA9DA-FCA4-E038-BF03-0666763D61BD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62123120-DDA3-B4BF-33F9-EABF90ABA993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565BD02A-DCD9-51CC-4C4D-E5DA6307C31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78DA9C-8B74-A88E-57E8-1D64BCAEAB37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3CF4234D-8268-FE59-F680-D3F8AAD2607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306C92-BA00-644B-9F8C-A84051E721AE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E9449AE7-13DD-E49B-68AF-3B465C11181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695F3189-158A-B6A8-C16F-F42EF8E2F02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5DEE4E41-CA31-A5D1-317E-01874D3EF1E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E3854188-4DFB-77EB-7578-A31787F93B4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168C5B9D-9C91-A518-0440-6041C5320E4C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AF83E8EE-A32B-4A38-F0E8-FFBE9BA91C98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DEEDD127-FFA4-9A46-0D08-CD446CF378E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9EA5B0AF-7490-D4AF-5C2A-3453D285594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B268A976-61FD-4E69-04CE-4FA25B78A4E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B3B9564A-078E-677C-0396-60C1F66A1A5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27270C27-9F67-8BAE-AC52-44B82141300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" name="Rectangle 16">
              <a:hlinkClick r:id="rId29" action="ppaction://hlinksldjump"/>
              <a:extLst>
                <a:ext uri="{FF2B5EF4-FFF2-40B4-BE49-F238E27FC236}">
                  <a16:creationId xmlns:a16="http://schemas.microsoft.com/office/drawing/2014/main" id="{04DF101F-4B55-0C5A-D9D8-1E65DC65F2B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" name="Rectangle 17">
              <a:hlinkClick r:id="rId30" action="ppaction://hlinksldjump"/>
              <a:extLst>
                <a:ext uri="{FF2B5EF4-FFF2-40B4-BE49-F238E27FC236}">
                  <a16:creationId xmlns:a16="http://schemas.microsoft.com/office/drawing/2014/main" id="{5C2D285E-34A3-C330-1ACF-0EFFFB26AC7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9" name="Rectangle 18">
              <a:hlinkClick r:id="rId31" action="ppaction://hlinksldjump"/>
              <a:extLst>
                <a:ext uri="{FF2B5EF4-FFF2-40B4-BE49-F238E27FC236}">
                  <a16:creationId xmlns:a16="http://schemas.microsoft.com/office/drawing/2014/main" id="{36923109-4338-2C6C-E107-EA0FC4C5843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0" name="Rectangle 19">
              <a:hlinkClick r:id="rId32" action="ppaction://hlinksldjump"/>
              <a:extLst>
                <a:ext uri="{FF2B5EF4-FFF2-40B4-BE49-F238E27FC236}">
                  <a16:creationId xmlns:a16="http://schemas.microsoft.com/office/drawing/2014/main" id="{9F04DE6B-775C-0076-A3A7-D0760761B5D6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1" name="Rectangle 2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A184FB9-A9C5-CE2D-5DD7-000DB7A7863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hlinkClick r:id="rId34" action="ppaction://hlinksldjump"/>
              <a:extLst>
                <a:ext uri="{FF2B5EF4-FFF2-40B4-BE49-F238E27FC236}">
                  <a16:creationId xmlns:a16="http://schemas.microsoft.com/office/drawing/2014/main" id="{5B97B966-49F7-5CFB-9EC5-286C0729C39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3" name="Rectangle 22">
              <a:hlinkClick r:id="rId35" action="ppaction://hlinksldjump"/>
              <a:extLst>
                <a:ext uri="{FF2B5EF4-FFF2-40B4-BE49-F238E27FC236}">
                  <a16:creationId xmlns:a16="http://schemas.microsoft.com/office/drawing/2014/main" id="{818F7B62-25E8-2568-F1AB-B0691E88088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4" name="Rectangle 23">
              <a:hlinkClick r:id="rId36" action="ppaction://hlinksldjump"/>
              <a:extLst>
                <a:ext uri="{FF2B5EF4-FFF2-40B4-BE49-F238E27FC236}">
                  <a16:creationId xmlns:a16="http://schemas.microsoft.com/office/drawing/2014/main" id="{B27850E7-5281-F5F2-29BB-2A6A9DE2598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5" name="Rectangle 24">
              <a:hlinkClick r:id="rId37" action="ppaction://hlinksldjump"/>
              <a:extLst>
                <a:ext uri="{FF2B5EF4-FFF2-40B4-BE49-F238E27FC236}">
                  <a16:creationId xmlns:a16="http://schemas.microsoft.com/office/drawing/2014/main" id="{4B3D69FC-124B-82C3-C69C-2B1DCFEE995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6" name="Rectangle 25">
              <a:hlinkClick r:id="rId38" action="ppaction://hlinksldjump"/>
              <a:extLst>
                <a:ext uri="{FF2B5EF4-FFF2-40B4-BE49-F238E27FC236}">
                  <a16:creationId xmlns:a16="http://schemas.microsoft.com/office/drawing/2014/main" id="{D92EBFD6-CED6-4497-0595-005ED6D21C4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7" name="Rectangle 26">
              <a:hlinkClick r:id="rId39" action="ppaction://hlinksldjump"/>
              <a:extLst>
                <a:ext uri="{FF2B5EF4-FFF2-40B4-BE49-F238E27FC236}">
                  <a16:creationId xmlns:a16="http://schemas.microsoft.com/office/drawing/2014/main" id="{4F0843B7-B8A6-F43B-F1E8-087709C4AF5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8" name="Rectangle 27">
              <a:hlinkClick r:id="rId40" action="ppaction://hlinksldjump"/>
              <a:extLst>
                <a:ext uri="{FF2B5EF4-FFF2-40B4-BE49-F238E27FC236}">
                  <a16:creationId xmlns:a16="http://schemas.microsoft.com/office/drawing/2014/main" id="{953F8910-2184-8611-B739-98858E21B7F5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9" name="Rectangle 28">
              <a:hlinkClick r:id="rId41" action="ppaction://hlinksldjump"/>
              <a:extLst>
                <a:ext uri="{FF2B5EF4-FFF2-40B4-BE49-F238E27FC236}">
                  <a16:creationId xmlns:a16="http://schemas.microsoft.com/office/drawing/2014/main" id="{D095CD1B-DF55-65DE-8AC5-BDD9872169D8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0" name="Rectangle 2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E1DDCFD-5220-4155-E417-B370AA19654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1" name="Rectangle 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6A94EC76-8624-9C47-B706-C00FAE8220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2" name="Rectangle 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8F66B215-BA54-162D-3441-E0417D66193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3" name="Rectangle 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DFDEA30B-0BF0-A931-7B45-ACB9B7AE0C78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4" name="Rectangle 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2E34AD5-1CD3-1E0C-5133-903C5C54291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9FB853-6E88-F6F2-DDBB-F0816C3D6CE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AFD914-1279-35C9-EBFD-4FA54071B24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3BA8E9-C0C9-9F02-9338-CFEF1980F2A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7EB419-8EF6-7B8B-08CD-AD97127DD3E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EC7874-43E4-665F-AA45-368A58A30AD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C69430-0EAB-F51C-90DA-4E2FE6C2838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2D2400-08B4-470C-912D-E9364F5FE05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93806F-EAD6-FDC3-97D4-D1CBFF78974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BEB926-9543-7044-9C3A-2A2F99CA4F5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80A614-8E85-2F08-B397-3E62DEC1E0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04BB9D-240F-75A9-B046-87256D04E68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E40DA9A-FA24-FF7B-0F92-098DB6ED7451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0F278ECA-8D6E-1FBD-635D-29C3A0511D9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E4504467-464F-B73C-DE05-2E47A1E8D0D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2D63B1A1-96E0-1604-105B-E25EC7FBE3A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0B687DF7-6D11-99A7-4058-84AC4A84F8C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8DCF39B2-A0B5-7E75-7387-73AF2D022C7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88F507A-2254-546B-896C-9FEB89B54AC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6293170D-29F2-6D4E-FFDD-D38EBC2A1F2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F6F154E-AED2-46EF-E1C6-85BD73BE896D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D9895B8D-ED3E-D914-AFED-69C59DF8A704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52CAE8F2-EBFB-BF4D-6B7E-E29906F64EC7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3E4BC203-01A6-08F6-66FC-E8C55997E57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70F1D-A4E3-5F89-4CE9-F0D960BDE7AB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90EA9-2A9E-D25B-B269-11A402F6EA0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091717-28CC-E042-B8C1-71764413E15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790371-CB58-2D17-C321-57AB2B4ABE4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1123853C-8B9F-B6FF-7B78-0E73816FF46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FF503B92-5814-DE0D-D307-2401E38892E3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D1BEE43C-80B7-3444-A67E-85C16F0CE52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999863-6E0D-8B6F-3459-875CC7437DA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243317BD-A384-8CCB-F638-6E182B1012E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9222C84E-DA5E-28B1-B58A-CFAFE583660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6D15232A-0A39-D43B-CC4C-33062681CDC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8CE4C8E3-C9C0-2B95-00F3-A89FD50C716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AD18A7DB-413E-F984-5A12-FAF6595F2DC3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5" action="ppaction://hlinksldjump"/>
              <a:extLst>
                <a:ext uri="{FF2B5EF4-FFF2-40B4-BE49-F238E27FC236}">
                  <a16:creationId xmlns:a16="http://schemas.microsoft.com/office/drawing/2014/main" id="{88A36FCF-486D-54AD-16A0-2765206E19D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6F4BE6-629E-1EB3-DC53-ACCECCE2672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24148C-5F9B-4B85-9337-9BF0E76B987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D137F57F-7822-BE25-54F7-F1D5CE077E18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F0CD45F-4F77-D6D9-5324-6BC2A402FE19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30" action="ppaction://hlinksldjump"/>
              <a:extLst>
                <a:ext uri="{FF2B5EF4-FFF2-40B4-BE49-F238E27FC236}">
                  <a16:creationId xmlns:a16="http://schemas.microsoft.com/office/drawing/2014/main" id="{3EF2A520-C9A2-9221-5EA7-4A936D63B0F7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FB391A90-BA4B-2B15-1A90-A62249533CF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6C52BF5C-30C3-8B76-D3C9-6019F47600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5484ED37-737A-5693-5271-DFB99ECE56F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DFC7F043-605D-FE75-6D62-326E8EFD6E7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5D49F53-15F5-5A00-18DD-56BDC81AE66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F2766B90-6681-FCEA-174C-FEC72BE20FE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DA41099-9930-B5F4-EDAF-BDC2FEE46D8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7CD47B-70DC-D949-171D-1597E1935B4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4D884189-46CB-A6F2-EF6E-77798F36DBD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F8A3C2AD-33FB-92E9-DAB6-42864BCFAB4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F56A279A-1B7C-C046-9794-CF721920ACD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A1612A0C-6070-048F-4DEB-6E11E7A63F22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A565CC2-F794-E616-2752-379A8118824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36405E2E-1D3C-CD96-AC0E-88475CF02322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E9371B0-A8EF-E77B-C90C-80AB10BB2D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24DBF7E-1E46-4519-B157-9FDB79DB0CC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9D7AEA-743B-8C94-15ED-25F87526AEE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67E5D-D7C1-CD20-C2F4-3631C1F58C81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5365D2-5734-E6F5-A7B8-735523C7A2A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DE7F09A-38F7-9730-8441-E2E36A9CAFFA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59EBE1-C84F-4EB2-2BB4-2D67C0AA3A3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0946F4-7143-C163-A060-C8F6E2BDCBE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6205154-E718-5DAF-264C-63FE1FE9903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0B134B-F2FC-F4B1-2BD3-70CEBA37C7D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  <p:sp>
        <p:nvSpPr>
          <p:cNvPr id="45" name="Round Same Side Corner Rectangle 44">
            <a:hlinkClick r:id="rId2" action="ppaction://hlinksldjump"/>
            <a:extLst>
              <a:ext uri="{FF2B5EF4-FFF2-40B4-BE49-F238E27FC236}">
                <a16:creationId xmlns:a16="http://schemas.microsoft.com/office/drawing/2014/main" id="{2F235225-D60D-CC54-BD81-F7A2C416B85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6" name="Round Same Side Corner 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AD0C2AB9-7BA7-F521-6410-9B15F36132D7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7" name="Round Same Side Corner Rectangle 46">
            <a:hlinkClick r:id="rId4" action="ppaction://hlinksldjump"/>
            <a:extLst>
              <a:ext uri="{FF2B5EF4-FFF2-40B4-BE49-F238E27FC236}">
                <a16:creationId xmlns:a16="http://schemas.microsoft.com/office/drawing/2014/main" id="{2983EF1A-83E7-0597-A299-AE8DE8F3DC2F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48" name="Round Same Side Corner Rectangle 47">
            <a:hlinkClick r:id="rId5" action="ppaction://hlinksldjump"/>
            <a:extLst>
              <a:ext uri="{FF2B5EF4-FFF2-40B4-BE49-F238E27FC236}">
                <a16:creationId xmlns:a16="http://schemas.microsoft.com/office/drawing/2014/main" id="{7934C026-C9DE-A281-ADA9-AA5AFD17C9F5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49" name="Round Same Side Corner Rectangle 48">
            <a:hlinkClick r:id="rId6" action="ppaction://hlinksldjump"/>
            <a:extLst>
              <a:ext uri="{FF2B5EF4-FFF2-40B4-BE49-F238E27FC236}">
                <a16:creationId xmlns:a16="http://schemas.microsoft.com/office/drawing/2014/main" id="{7A11F599-FA34-404C-51E5-AC6605B4B10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0" name="Round Same Side Corner 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B954B8B7-460F-D09D-8849-854E623BA3D6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1" name="Round Same Side Corner Rectangle 50">
            <a:hlinkClick r:id="rId8" action="ppaction://hlinksldjump"/>
            <a:extLst>
              <a:ext uri="{FF2B5EF4-FFF2-40B4-BE49-F238E27FC236}">
                <a16:creationId xmlns:a16="http://schemas.microsoft.com/office/drawing/2014/main" id="{08D5EC6E-0FB9-2644-5D9A-68D7B51141FB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2" name="Round Same Side Corner 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CAA20A7B-EADC-5EF0-DA9F-85B64AB25A1A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3" name="Round Same Side Corner Rectangle 52">
            <a:hlinkClick r:id="rId10" action="ppaction://hlinksldjump"/>
            <a:extLst>
              <a:ext uri="{FF2B5EF4-FFF2-40B4-BE49-F238E27FC236}">
                <a16:creationId xmlns:a16="http://schemas.microsoft.com/office/drawing/2014/main" id="{67A75E0E-F7D2-22C0-BB1D-F4A784F0BE4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4" name="Round Same Side Corner Rectangle 53">
            <a:hlinkClick r:id="rId11" action="ppaction://hlinksldjump"/>
            <a:extLst>
              <a:ext uri="{FF2B5EF4-FFF2-40B4-BE49-F238E27FC236}">
                <a16:creationId xmlns:a16="http://schemas.microsoft.com/office/drawing/2014/main" id="{D34D195C-F372-1052-F2F3-0EC22D54D3A8}"/>
              </a:ext>
            </a:extLst>
          </p:cNvPr>
          <p:cNvSpPr/>
          <p:nvPr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5" name="Round Same Side Corner Rectangle 54">
            <a:hlinkClick r:id="rId12" action="ppaction://hlinksldjump"/>
            <a:extLst>
              <a:ext uri="{FF2B5EF4-FFF2-40B4-BE49-F238E27FC236}">
                <a16:creationId xmlns:a16="http://schemas.microsoft.com/office/drawing/2014/main" id="{0E2D32C5-0C94-B0C0-F969-ED7383F0E64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6" name="Round Same Side Corner Rectangle 55">
            <a:hlinkClick r:id="rId13" action="ppaction://hlinksldjump"/>
            <a:extLst>
              <a:ext uri="{FF2B5EF4-FFF2-40B4-BE49-F238E27FC236}">
                <a16:creationId xmlns:a16="http://schemas.microsoft.com/office/drawing/2014/main" id="{18D01544-F68D-4F49-27AF-D6FDA7AFCCB8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7" name="Round Same Side Corner 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0F734020-903B-D8BE-7F6C-42327244A712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E23E98-41C3-83D3-B60F-4C97B77FF9F2}"/>
              </a:ext>
            </a:extLst>
          </p:cNvPr>
          <p:cNvCxnSpPr>
            <a:cxnSpLocks/>
          </p:cNvCxnSpPr>
          <p:nvPr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CF06C5E-DAA1-1B31-F41D-3E0DC509065A}"/>
              </a:ext>
            </a:extLst>
          </p:cNvPr>
          <p:cNvGrpSpPr/>
          <p:nvPr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6A385DE-FFF4-19D6-5CC6-0A409BB920FC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703D91-102E-7CDD-82F6-44C2B531FC0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D9920E-EEB7-9BA5-CAE4-CB7DB83E13E9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D98767-43A9-3E2C-67CD-3AD6AD1836C2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5" action="ppaction://hlinksldjump"/>
              <a:extLst>
                <a:ext uri="{FF2B5EF4-FFF2-40B4-BE49-F238E27FC236}">
                  <a16:creationId xmlns:a16="http://schemas.microsoft.com/office/drawing/2014/main" id="{566BA61D-4542-C2D8-3D86-7438B8D79DF0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F19D3E4B-D6A7-6DC5-B963-F90BFFFFD6A8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FC7B3FD0-050B-BEE9-C95B-562D3A80EF69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220A4CA5-A38A-D03E-7EB9-C9A227C41030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67B1D060-E0B0-EDEF-B417-00208B91D9A7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ED306C-458B-97A2-9F32-C8F1507BCF90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A3B3E159-FE4A-CC67-7E84-F3A5F857439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5B794EE-A51C-E3E9-BC60-37319205E3DB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F396F822-C7BD-136B-42FC-BFF9774F510E}"/>
                </a:ext>
              </a:extLst>
            </p:cNvPr>
            <p:cNvSpPr/>
            <p:nvPr userDrawn="1"/>
          </p:nvSpPr>
          <p:spPr>
            <a:xfrm>
              <a:off x="3359947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087A002D-F011-AF19-015D-59B9C427DDAA}"/>
                </a:ext>
              </a:extLst>
            </p:cNvPr>
            <p:cNvSpPr/>
            <p:nvPr userDrawn="1"/>
          </p:nvSpPr>
          <p:spPr>
            <a:xfrm>
              <a:off x="3522703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F0ACDD56-35B4-7A66-F96A-055EF22627B9}"/>
                </a:ext>
              </a:extLst>
            </p:cNvPr>
            <p:cNvSpPr/>
            <p:nvPr userDrawn="1"/>
          </p:nvSpPr>
          <p:spPr>
            <a:xfrm>
              <a:off x="3687820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9FF850D-6149-C032-86CE-D39DCDDAC387}"/>
                </a:ext>
              </a:extLst>
            </p:cNvPr>
            <p:cNvSpPr/>
            <p:nvPr userDrawn="1"/>
          </p:nvSpPr>
          <p:spPr>
            <a:xfrm>
              <a:off x="3853958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8B6DF699-F1A3-5CE1-49C6-BEB0441F6E33}"/>
                </a:ext>
              </a:extLst>
            </p:cNvPr>
            <p:cNvSpPr/>
            <p:nvPr userDrawn="1"/>
          </p:nvSpPr>
          <p:spPr>
            <a:xfrm>
              <a:off x="4016699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9FB3DE2B-EDD5-7B36-5A0E-3E17A04E9CC1}"/>
                </a:ext>
              </a:extLst>
            </p:cNvPr>
            <p:cNvSpPr/>
            <p:nvPr userDrawn="1"/>
          </p:nvSpPr>
          <p:spPr>
            <a:xfrm>
              <a:off x="4180476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98B01131-A807-173B-BE0B-E3BA42F6A211}"/>
                </a:ext>
              </a:extLst>
            </p:cNvPr>
            <p:cNvSpPr/>
            <p:nvPr userDrawn="1"/>
          </p:nvSpPr>
          <p:spPr>
            <a:xfrm>
              <a:off x="4345402" y="82462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1684AE-E13A-49F4-85E7-6E70993979B8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25F261A2-7B32-65BF-C03A-817E22ED8631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ECD1CBEC-D902-7150-B75D-0D1CBEBEA723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0988AA1A-AFA4-5D51-FB7A-4106A673050F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C185D62E-C215-8FB4-DDB3-A886307E775A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D97573A8-FD00-DD30-8024-20D91039283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48BABABE-E2EA-C06A-21C3-D20BB895C3CC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A7169D-F946-86E4-7974-61E6975C33CE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B85F3BE-F764-568D-E835-5D4B45E12A78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C56856FA-B775-7D5F-8CFC-D0B850B22779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5E09BF4-717E-E4DE-FC7E-DE38219B255C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775914DC-93AA-7B67-B3A9-DDD8AFF33D8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035449D4-5EF5-6DD2-B559-9CA62FB93E6A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A3C08C67-D334-8647-7810-3E6A9E596F6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756CA5E-64DC-5FFB-CA7F-636769C12D40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0C153E2D-6418-DEF8-D544-00874BC48328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583959-1D35-61BC-0CC0-E2EE5CD1DA1C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6144EF-F7F3-D324-544D-5E3AC449EC07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212AEF-5204-57CA-9D8C-68A5745DCD95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C4A0B7E-8E15-EF18-AE32-89840BF3AD3F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05454DD-77A2-1A49-2CE2-CA2A8A6B232E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BC636C-6F9F-F2D2-9670-D8CFBF2717D0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3240B-9DA1-1C3D-C2BD-A96BFF181BEE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41F071-931B-98EF-A82B-034B37947E9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51A02B5-D404-1786-2120-9519B0C604C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94AA0B3-F7E3-B0AC-8A18-D8198EB7FF5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D17CC2-9F2F-8AC8-3D92-BB97E759E66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268F57C-049A-2403-6F2C-74DAC89B122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CDA78EF-B0D1-1E86-722C-5DA5FA96F72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74FF430-6E0E-83E0-07ED-17BDAC7DF7B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  <p:sp>
        <p:nvSpPr>
          <p:cNvPr id="100" name="Round Same Side Corner Rectangle 99">
            <a:hlinkClick r:id="rId2" action="ppaction://hlinksldjump"/>
            <a:extLst>
              <a:ext uri="{FF2B5EF4-FFF2-40B4-BE49-F238E27FC236}">
                <a16:creationId xmlns:a16="http://schemas.microsoft.com/office/drawing/2014/main" id="{FE893D65-CFA9-96E1-3148-388F7D8417E7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01" name="Round Same Side Corner Rectangle 100">
            <a:hlinkClick r:id="rId3" action="ppaction://hlinksldjump"/>
            <a:extLst>
              <a:ext uri="{FF2B5EF4-FFF2-40B4-BE49-F238E27FC236}">
                <a16:creationId xmlns:a16="http://schemas.microsoft.com/office/drawing/2014/main" id="{DF76EC4F-C935-CD2D-287E-D7F95CE98ACF}"/>
              </a:ext>
            </a:extLst>
          </p:cNvPr>
          <p:cNvSpPr/>
          <p:nvPr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02" name="Round Same Side Corner Rectangle 101">
            <a:hlinkClick r:id="rId4" action="ppaction://hlinksldjump"/>
            <a:extLst>
              <a:ext uri="{FF2B5EF4-FFF2-40B4-BE49-F238E27FC236}">
                <a16:creationId xmlns:a16="http://schemas.microsoft.com/office/drawing/2014/main" id="{6104E072-2886-CD83-F2B0-F34BDF87423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03" name="Round Same Side Corner Rectangle 102">
            <a:hlinkClick r:id="rId5" action="ppaction://hlinksldjump"/>
            <a:extLst>
              <a:ext uri="{FF2B5EF4-FFF2-40B4-BE49-F238E27FC236}">
                <a16:creationId xmlns:a16="http://schemas.microsoft.com/office/drawing/2014/main" id="{20EBD785-2CA8-BE1C-6EBB-30521D742F96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04" name="Round Same Side Corner Rectangle 103">
            <a:hlinkClick r:id="rId6" action="ppaction://hlinksldjump"/>
            <a:extLst>
              <a:ext uri="{FF2B5EF4-FFF2-40B4-BE49-F238E27FC236}">
                <a16:creationId xmlns:a16="http://schemas.microsoft.com/office/drawing/2014/main" id="{86267F52-5A9C-E8AF-C789-98784A3FD588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5" name="Round Same Side Corner Rectangle 104">
            <a:hlinkClick r:id="rId7" action="ppaction://hlinksldjump"/>
            <a:extLst>
              <a:ext uri="{FF2B5EF4-FFF2-40B4-BE49-F238E27FC236}">
                <a16:creationId xmlns:a16="http://schemas.microsoft.com/office/drawing/2014/main" id="{230605F7-ECE1-C346-5B99-B635DD67ABFB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6" name="Round Same Side Corner 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2BABD61C-7B35-45EB-CCC2-1371EEA268F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7" name="Round Same Side Corner Rectangle 106">
            <a:hlinkClick r:id="rId9" action="ppaction://hlinksldjump"/>
            <a:extLst>
              <a:ext uri="{FF2B5EF4-FFF2-40B4-BE49-F238E27FC236}">
                <a16:creationId xmlns:a16="http://schemas.microsoft.com/office/drawing/2014/main" id="{DA251D0F-39C6-7701-5FB5-FA48542FFEFD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8" name="Round Same Side Corner Rectangle 107">
            <a:hlinkClick r:id="rId10" action="ppaction://hlinksldjump"/>
            <a:extLst>
              <a:ext uri="{FF2B5EF4-FFF2-40B4-BE49-F238E27FC236}">
                <a16:creationId xmlns:a16="http://schemas.microsoft.com/office/drawing/2014/main" id="{7F4DEBA0-29A2-FA13-2A39-01C96186158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9" name="Round Same Side Corner Rectangle 108">
            <a:hlinkClick r:id="rId11" action="ppaction://hlinksldjump"/>
            <a:extLst>
              <a:ext uri="{FF2B5EF4-FFF2-40B4-BE49-F238E27FC236}">
                <a16:creationId xmlns:a16="http://schemas.microsoft.com/office/drawing/2014/main" id="{9E5D3FC0-56BF-BBC9-D2A1-6BF3DFE0397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10" name="Round Same Side Corner Rectangle 109">
            <a:hlinkClick r:id="rId12" action="ppaction://hlinksldjump"/>
            <a:extLst>
              <a:ext uri="{FF2B5EF4-FFF2-40B4-BE49-F238E27FC236}">
                <a16:creationId xmlns:a16="http://schemas.microsoft.com/office/drawing/2014/main" id="{C68484B4-5088-310A-78E4-831DDBBB7EB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11" name="Round Same Side Corner Rectangle 110">
            <a:hlinkClick r:id="rId13" action="ppaction://hlinksldjump"/>
            <a:extLst>
              <a:ext uri="{FF2B5EF4-FFF2-40B4-BE49-F238E27FC236}">
                <a16:creationId xmlns:a16="http://schemas.microsoft.com/office/drawing/2014/main" id="{2CA692AA-CD77-CEB0-CB16-67ED6F015100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12" name="Round Same Side Corner Rectangle 111">
            <a:hlinkClick r:id="rId14" action="ppaction://hlinksldjump"/>
            <a:extLst>
              <a:ext uri="{FF2B5EF4-FFF2-40B4-BE49-F238E27FC236}">
                <a16:creationId xmlns:a16="http://schemas.microsoft.com/office/drawing/2014/main" id="{37BD4F27-5BB7-077C-1FE3-64652C4ECA7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F52B21-0573-EAE5-D8AC-18CCE10523F8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12B357-5BA4-86D1-D76C-352F40ED4BB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A4E386-A00B-5457-C94E-5610151514D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AE30B-A589-AC12-C49A-D3575249BCB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A1E0EBEB-0C1A-6305-95D0-35F5D8FC908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2D94F2D2-F44B-5149-815B-CF3AE640E607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7DDDFC17-D52F-A785-6DC2-8D0B6B14AE2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93C4D768-85BD-3B90-E552-AD3DEC76636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6CF98903-E9EB-E920-EF36-074541940D7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BE08067-6A2D-B08C-7AD1-5D0DF5C848C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CC48702-5E96-8BB6-1CE8-43BE5C1ECF2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11CA71BF-BC1A-DFE9-5996-345111B7A16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BA356761-B85B-444C-7238-3C1312BD79F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CA0582C8-0B94-46C3-7C83-9ABBE812EAC9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70D5F7C9-CC59-3FB6-77C5-AF3723C455F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E9A619DC-F80C-8C8C-F5EA-29A963C1A08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5A55DEA2-08D1-DDD3-BC61-98FB21F563E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3E8B83DD-3DFC-BCCD-2759-14EBAA04F50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6A7CD845-80B4-8EC9-ED97-B60701485FC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35088057-0500-F67F-230C-D97F50C9684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4EBCBEC-1D4B-CBF4-7776-31FC556F506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DA020B-AD98-A700-8A6E-3DE8E7985F3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590A9C-D7AA-8643-AD3C-110B3F5FBC8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617DA2D-6982-EC1C-006D-25C2525BB093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3909DEA-CDD4-E3A5-2D0C-DA0C5DACF84B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28E9BD-2010-D675-9C1E-ADAF78C3DB2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2B677C05-3C3A-5F41-937F-9C7A868C56C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CAF6CCC-9E39-8CEC-DDDC-A2F9CD1091C9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494AC937-8590-DDD9-27F5-B8A8BD8FDAF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4270307-99F4-AFAD-B84B-DAFF4BA1D0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A645A31-B385-800B-A2B4-B5714B681257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2116ADD5-2E2E-5AEB-0A46-7648F29CB58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EA64F1ED-E7E9-687F-5ACD-9249D618ED7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E42454F-EE8E-631A-0BCA-5A6BBB817F4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7D550B-6EAC-7063-CA38-9B108CC7156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334CCF2-CD08-0D1F-0E35-F0CE0648615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F120B9C-12F7-0DAC-E356-A28FB8971D0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71577B-EA47-9B1B-805B-49803DD8C153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531D7F-F5C0-4246-ED23-CB02543F9C4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FD5D73-C15A-BAFF-01D8-DB30630F907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9D77F96-5C5C-49B2-A065-AE00C806234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453238-2F54-5CD1-CB53-7BA3F52DAA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22D064-2362-8E4E-0013-C2B7A28631C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  <p:sp>
        <p:nvSpPr>
          <p:cNvPr id="132" name="Round Same Side Corner Rectangle 131">
            <a:hlinkClick r:id="rId2" action="ppaction://hlinksldjump"/>
            <a:extLst>
              <a:ext uri="{FF2B5EF4-FFF2-40B4-BE49-F238E27FC236}">
                <a16:creationId xmlns:a16="http://schemas.microsoft.com/office/drawing/2014/main" id="{7CE06133-1B9A-DAA4-341C-B336B89F0E8D}"/>
              </a:ext>
            </a:extLst>
          </p:cNvPr>
          <p:cNvSpPr/>
          <p:nvPr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33" name="Round Same Side Corner Rectangle 132">
            <a:hlinkClick r:id="rId3" action="ppaction://hlinksldjump"/>
            <a:extLst>
              <a:ext uri="{FF2B5EF4-FFF2-40B4-BE49-F238E27FC236}">
                <a16:creationId xmlns:a16="http://schemas.microsoft.com/office/drawing/2014/main" id="{C30B0E22-B9EA-1847-1B86-72E13D81C58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34" name="Round Same Side Corner Rectangle 133">
            <a:hlinkClick r:id="rId4" action="ppaction://hlinksldjump"/>
            <a:extLst>
              <a:ext uri="{FF2B5EF4-FFF2-40B4-BE49-F238E27FC236}">
                <a16:creationId xmlns:a16="http://schemas.microsoft.com/office/drawing/2014/main" id="{D12E06AD-49AA-8ADF-8D0D-61AE3E31A0D3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35" name="Round Same Side Corner Rectangle 134">
            <a:hlinkClick r:id="rId5" action="ppaction://hlinksldjump"/>
            <a:extLst>
              <a:ext uri="{FF2B5EF4-FFF2-40B4-BE49-F238E27FC236}">
                <a16:creationId xmlns:a16="http://schemas.microsoft.com/office/drawing/2014/main" id="{6EB77423-86DD-1095-0408-032DBA15AAF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36" name="Round Same Side Corner Rectangle 135">
            <a:hlinkClick r:id="rId6" action="ppaction://hlinksldjump"/>
            <a:extLst>
              <a:ext uri="{FF2B5EF4-FFF2-40B4-BE49-F238E27FC236}">
                <a16:creationId xmlns:a16="http://schemas.microsoft.com/office/drawing/2014/main" id="{CED20E14-2DF6-F222-78FD-DF524DAD82D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37" name="Round Same Side Corner Rectangle 136">
            <a:hlinkClick r:id="rId7" action="ppaction://hlinksldjump"/>
            <a:extLst>
              <a:ext uri="{FF2B5EF4-FFF2-40B4-BE49-F238E27FC236}">
                <a16:creationId xmlns:a16="http://schemas.microsoft.com/office/drawing/2014/main" id="{49312D35-ACC5-083F-FF63-1FC3BC4B6A81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38" name="Round Same Side Corner Rectangle 137">
            <a:hlinkClick r:id="rId8" action="ppaction://hlinksldjump"/>
            <a:extLst>
              <a:ext uri="{FF2B5EF4-FFF2-40B4-BE49-F238E27FC236}">
                <a16:creationId xmlns:a16="http://schemas.microsoft.com/office/drawing/2014/main" id="{CE57E733-9E50-7743-B966-D19A0231E69F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39" name="Round Same Side Corner Rectangle 138">
            <a:hlinkClick r:id="rId9" action="ppaction://hlinksldjump"/>
            <a:extLst>
              <a:ext uri="{FF2B5EF4-FFF2-40B4-BE49-F238E27FC236}">
                <a16:creationId xmlns:a16="http://schemas.microsoft.com/office/drawing/2014/main" id="{BF1C5CB4-F7C3-02DF-DCDA-821103F855F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40" name="Round Same Side Corner Rectangle 139">
            <a:hlinkClick r:id="rId10" action="ppaction://hlinksldjump"/>
            <a:extLst>
              <a:ext uri="{FF2B5EF4-FFF2-40B4-BE49-F238E27FC236}">
                <a16:creationId xmlns:a16="http://schemas.microsoft.com/office/drawing/2014/main" id="{055901BD-0C04-C6F7-AE5B-F78780040F6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1" name="Round Same Side Corner Rectangle 140">
            <a:hlinkClick r:id="rId11" action="ppaction://hlinksldjump"/>
            <a:extLst>
              <a:ext uri="{FF2B5EF4-FFF2-40B4-BE49-F238E27FC236}">
                <a16:creationId xmlns:a16="http://schemas.microsoft.com/office/drawing/2014/main" id="{2DF5DBB6-4D27-D977-96A4-80E69ABC4D8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2" name="Round Same Side Corner Rectangle 141">
            <a:hlinkClick r:id="rId12" action="ppaction://hlinksldjump"/>
            <a:extLst>
              <a:ext uri="{FF2B5EF4-FFF2-40B4-BE49-F238E27FC236}">
                <a16:creationId xmlns:a16="http://schemas.microsoft.com/office/drawing/2014/main" id="{DA5A29BB-472E-5701-9161-BA45C477D5F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3" name="Round Same Side Corner Rectangle 142">
            <a:hlinkClick r:id="rId13" action="ppaction://hlinksldjump"/>
            <a:extLst>
              <a:ext uri="{FF2B5EF4-FFF2-40B4-BE49-F238E27FC236}">
                <a16:creationId xmlns:a16="http://schemas.microsoft.com/office/drawing/2014/main" id="{291F8205-6E00-C7CB-0BAA-AABDFA600B3D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4" name="Round Same Side Corner Rectangle 143">
            <a:hlinkClick r:id="rId14" action="ppaction://hlinksldjump"/>
            <a:extLst>
              <a:ext uri="{FF2B5EF4-FFF2-40B4-BE49-F238E27FC236}">
                <a16:creationId xmlns:a16="http://schemas.microsoft.com/office/drawing/2014/main" id="{F69FB212-5CD3-AF93-7AF0-907136F5D0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861085-663D-300C-7D5C-522A87A23F3D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34C2FF-A749-ACA8-FB50-908555AED2F2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6445C-3D23-D1B7-8FC2-FEF53FC031B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AAE73-F83A-F587-57AC-2227D1C744E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55A4C2-7945-580A-01A5-860858F2F83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39579-1129-6058-9DEF-B07A90080D2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94E952-5EF6-D282-510E-B17643374E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A34556-5B5F-8979-5856-4352672E74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7237AD3A-2043-99C7-B899-989F2870B4FC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6" action="ppaction://hlinksldjump"/>
              <a:extLst>
                <a:ext uri="{FF2B5EF4-FFF2-40B4-BE49-F238E27FC236}">
                  <a16:creationId xmlns:a16="http://schemas.microsoft.com/office/drawing/2014/main" id="{18582481-7BE5-DE6C-807E-3885B1986B37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3294B8DD-B006-D67D-CE65-06B63A202ED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D9F10D17-170D-1C3E-BC82-D34FED7F19FD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6651EBB1-E197-4CE0-B691-E73DA0596070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6F6692D7-3410-4B3A-ECA6-149A5AEA20F5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CC2B97BD-4700-2072-5723-A20210809DE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1046EF2F-6476-41BF-26D5-2BFA8B190AAB}"/>
                </a:ext>
              </a:extLst>
            </p:cNvPr>
            <p:cNvSpPr/>
            <p:nvPr userDrawn="1"/>
          </p:nvSpPr>
          <p:spPr>
            <a:xfrm>
              <a:off x="3359947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9" name="Rectangle 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DDE5106-6E0B-788E-D8D4-69FDE1ABB4FE}"/>
                </a:ext>
              </a:extLst>
            </p:cNvPr>
            <p:cNvSpPr/>
            <p:nvPr userDrawn="1"/>
          </p:nvSpPr>
          <p:spPr>
            <a:xfrm>
              <a:off x="3522703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F367EB06-2AF2-5469-5525-000BCD5F0178}"/>
                </a:ext>
              </a:extLst>
            </p:cNvPr>
            <p:cNvSpPr/>
            <p:nvPr userDrawn="1"/>
          </p:nvSpPr>
          <p:spPr>
            <a:xfrm>
              <a:off x="3687820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74E01DB3-1763-F471-BF01-C49F8E6DCFC2}"/>
                </a:ext>
              </a:extLst>
            </p:cNvPr>
            <p:cNvSpPr/>
            <p:nvPr userDrawn="1"/>
          </p:nvSpPr>
          <p:spPr>
            <a:xfrm>
              <a:off x="3853958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9BBC10-7458-3472-3A49-B45D2F4A8B65}"/>
                </a:ext>
              </a:extLst>
            </p:cNvPr>
            <p:cNvSpPr/>
            <p:nvPr userDrawn="1"/>
          </p:nvSpPr>
          <p:spPr>
            <a:xfrm>
              <a:off x="4016699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C2AF57-1553-22A9-F6CD-C5B0492E7CC0}"/>
                </a:ext>
              </a:extLst>
            </p:cNvPr>
            <p:cNvSpPr/>
            <p:nvPr userDrawn="1"/>
          </p:nvSpPr>
          <p:spPr>
            <a:xfrm>
              <a:off x="4180476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BEB6E961-378E-9007-6281-3EAE60F5A2CC}"/>
                </a:ext>
              </a:extLst>
            </p:cNvPr>
            <p:cNvSpPr/>
            <p:nvPr userDrawn="1"/>
          </p:nvSpPr>
          <p:spPr>
            <a:xfrm>
              <a:off x="4345402" y="67228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6CF8B39-94F4-CA87-DF4C-3C42AE84DE2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1B048012-FCAE-F48E-32DE-CB9B59FD6B2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0E105D01-48A2-E500-5D71-6D06FE7AAD5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267F44-644C-83AC-0F68-187D748808E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0461553C-20D0-5FB9-785B-DF63ABA0D753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CCAEC201-588E-9189-DED3-5BCEE3BEC528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3B649103-6E35-97D2-BE79-2317836DDCB4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61C25B27-BFB8-5621-297D-686EEDA30AE1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C1A34E1A-C7B0-16E9-D227-130555A7B6B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53E32112-D6B0-0546-A1B4-C97384FC5BFD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540CA1C8-5BEE-DB02-256F-065EAFBBE80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3638896E-CF03-D310-D0A3-293C6FBB857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172CA5E2-13BC-A8DD-66F5-4DCBB86E227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E7DDEADD-06A9-ACA9-D68C-9B71BA94389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E6835D46-384F-2E25-7BE5-6558319C423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290BC629-5E61-B048-17B3-9CB0CA9FA1A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1CC6B36F-E708-ED50-63BF-50330831727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117B6B-DBC7-0314-9D0A-B0B7ACEEB364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B607F5-DC0B-84C6-6F96-1FA4870B71C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7B9C749-F545-6BB0-F044-27B49F292B4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F4CC7A-CAEF-12C1-441B-899214767C3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  <p:sp>
        <p:nvSpPr>
          <p:cNvPr id="95" name="Round Same Side Corner Rectangle 94">
            <a:hlinkClick r:id="rId3" action="ppaction://hlinksldjump"/>
            <a:extLst>
              <a:ext uri="{FF2B5EF4-FFF2-40B4-BE49-F238E27FC236}">
                <a16:creationId xmlns:a16="http://schemas.microsoft.com/office/drawing/2014/main" id="{FA2F7B10-E079-B6A9-0080-4BEC703C975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6" name="Round Same Side Corner Rectangle 95">
            <a:hlinkClick r:id="rId4" action="ppaction://hlinksldjump"/>
            <a:extLst>
              <a:ext uri="{FF2B5EF4-FFF2-40B4-BE49-F238E27FC236}">
                <a16:creationId xmlns:a16="http://schemas.microsoft.com/office/drawing/2014/main" id="{5C2C31D3-8EDB-7C52-B52F-F5345140027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7" name="Round Same Side Corner Rectangle 96">
            <a:hlinkClick r:id="rId5" action="ppaction://hlinksldjump"/>
            <a:extLst>
              <a:ext uri="{FF2B5EF4-FFF2-40B4-BE49-F238E27FC236}">
                <a16:creationId xmlns:a16="http://schemas.microsoft.com/office/drawing/2014/main" id="{D6396D0B-602A-AC74-65A8-BAC5CE1A491F}"/>
              </a:ext>
            </a:extLst>
          </p:cNvPr>
          <p:cNvSpPr/>
          <p:nvPr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8" name="Round Same Side Corner Rectangle 97">
            <a:hlinkClick r:id="rId6" action="ppaction://hlinksldjump"/>
            <a:extLst>
              <a:ext uri="{FF2B5EF4-FFF2-40B4-BE49-F238E27FC236}">
                <a16:creationId xmlns:a16="http://schemas.microsoft.com/office/drawing/2014/main" id="{9EF0167B-CB58-313B-B00C-C95329FE042C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9" name="Round Same Side Corner Rectangle 98">
            <a:hlinkClick r:id="rId7" action="ppaction://hlinksldjump"/>
            <a:extLst>
              <a:ext uri="{FF2B5EF4-FFF2-40B4-BE49-F238E27FC236}">
                <a16:creationId xmlns:a16="http://schemas.microsoft.com/office/drawing/2014/main" id="{0924F7CC-2666-674C-8C25-5542B701FA12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0" name="Round Same Side Corner Rectangle 99">
            <a:hlinkClick r:id="rId8" action="ppaction://hlinksldjump"/>
            <a:extLst>
              <a:ext uri="{FF2B5EF4-FFF2-40B4-BE49-F238E27FC236}">
                <a16:creationId xmlns:a16="http://schemas.microsoft.com/office/drawing/2014/main" id="{C20326DF-F9AC-3B04-4EA7-5387D17CE40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1" name="Round Same Side Corner Rectangle 100">
            <a:hlinkClick r:id="rId9" action="ppaction://hlinksldjump"/>
            <a:extLst>
              <a:ext uri="{FF2B5EF4-FFF2-40B4-BE49-F238E27FC236}">
                <a16:creationId xmlns:a16="http://schemas.microsoft.com/office/drawing/2014/main" id="{04D455A9-4BFC-ED38-D85A-436B12A91D1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2" name="Round Same Side Corner Rectangle 101">
            <a:hlinkClick r:id="rId10" action="ppaction://hlinksldjump"/>
            <a:extLst>
              <a:ext uri="{FF2B5EF4-FFF2-40B4-BE49-F238E27FC236}">
                <a16:creationId xmlns:a16="http://schemas.microsoft.com/office/drawing/2014/main" id="{005555E9-96CC-694F-AC5C-B372B9052EE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3" name="Round Same Side Corner Rectangle 102">
            <a:hlinkClick r:id="rId11" action="ppaction://hlinksldjump"/>
            <a:extLst>
              <a:ext uri="{FF2B5EF4-FFF2-40B4-BE49-F238E27FC236}">
                <a16:creationId xmlns:a16="http://schemas.microsoft.com/office/drawing/2014/main" id="{6392ED7F-97A3-FC58-6680-66D554272B00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4" name="Round Same Side Corner Rectangle 103">
            <a:hlinkClick r:id="rId12" action="ppaction://hlinksldjump"/>
            <a:extLst>
              <a:ext uri="{FF2B5EF4-FFF2-40B4-BE49-F238E27FC236}">
                <a16:creationId xmlns:a16="http://schemas.microsoft.com/office/drawing/2014/main" id="{868C24F2-148A-427A-D278-ECCC2F3ADAD8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05" name="Round Same Side Corner Rectangle 104">
            <a:hlinkClick r:id="rId13" action="ppaction://hlinksldjump"/>
            <a:extLst>
              <a:ext uri="{FF2B5EF4-FFF2-40B4-BE49-F238E27FC236}">
                <a16:creationId xmlns:a16="http://schemas.microsoft.com/office/drawing/2014/main" id="{A871C0A7-CC36-2975-8016-389EC84DA4E2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6" name="Round Same Side Corner Rectangle 105">
            <a:hlinkClick r:id="rId14" action="ppaction://hlinksldjump"/>
            <a:extLst>
              <a:ext uri="{FF2B5EF4-FFF2-40B4-BE49-F238E27FC236}">
                <a16:creationId xmlns:a16="http://schemas.microsoft.com/office/drawing/2014/main" id="{63618DB3-C68A-5CE2-0F5F-966B29B7038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7" name="Round Same Side Corner Rectangle 106">
            <a:hlinkClick r:id="rId15" action="ppaction://hlinksldjump"/>
            <a:extLst>
              <a:ext uri="{FF2B5EF4-FFF2-40B4-BE49-F238E27FC236}">
                <a16:creationId xmlns:a16="http://schemas.microsoft.com/office/drawing/2014/main" id="{3C2E3280-8E77-70D3-3FAC-0554F6988630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8B06E2-1F5C-AE9C-1C60-B5F645547C94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4CCA2C-7E70-95A3-BF6F-37CCB05BB4A0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200FBB-78FC-D1CF-E6BE-D78210CCAC8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23A179-2266-7DDE-2617-351713F3E55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34C55DDC-AD88-832B-6DF8-3C23390450CF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F2D14AB5-9F89-8691-F635-4A2A1E2E869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7616FBDC-AF98-1628-BAE7-4F7E8F6C7B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B6D60B12-3DFF-E2D2-1458-999F835C324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ED478DDF-6633-F118-435A-F46F54BAD4D6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ADB7579A-94B9-8A9C-D55F-6E3CA3377528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891FE7C2-FCD0-1933-6213-54039ECF0E6E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108703D2-0922-124F-8E83-5333D905BC2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996EA9B7-8326-6545-F392-B4AB941CAA0A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B3CF93C-B66F-218C-3624-B6D9755DEDA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43C75BF-EE55-702C-3E42-69BA4D6C853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10977871-E66B-1FFA-BF0E-1D9D464D94D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F05F1E2D-9D09-50D2-FB59-7F921C7821A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9022434A-A856-0BC6-9732-D116038958F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187767E0-6189-ABBE-BD84-D510B59631AF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7DA995A7-446B-4E72-C66B-6CD64D12402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791C7920-875D-251E-BC6E-BB0696EFE88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FC0D8018-D85B-1C4D-17EA-ECBC9802C59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1AF1E6FC-C886-136C-D339-B31162A2B77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C4A1D368-C40B-3C0B-4AA2-899380B4174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D39E175F-EF48-4201-D779-F356F0CB956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C9BC09D7-9228-E0DF-EAAD-265E2E7B0C0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E1905B3-0AF1-44A0-0DD9-5C11EB6C284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914330CA-2574-05EC-307D-9E92BB8E9CF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78926516-39BF-0F49-C101-87F8F0B8DFF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C4A306E6-B126-D599-2069-BC633E7E674E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32250B-2FEC-15B2-1728-89D912CFFB3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7B2C3D4F-8DE0-8DD3-9F8A-532562CAE24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198CC88F-A6C2-C7E2-20F5-5FE26CD9EA3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780AC809-878C-584B-A5AE-A944D6B0DB5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D11E6617-A736-5A82-C559-5C15C54A350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408FD3-4E17-1735-CD27-28DCCDC49A3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F2A3DA8-B068-F08C-D96D-1C159075C93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405409-9528-8AB2-DA77-BCB3BA49104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15B454-E4C8-3F84-5F2F-0C936C237B5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85B7FE-F2BA-ADBE-CBA0-D79E4C5781D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BE935F-AF33-2792-CBE4-1198A2F21DF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C3EAF8-AB0A-7BB1-F6A9-76DD40AD5D4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12EF98-3ACF-CCE2-0F2C-C496950CB57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  <p:sp>
        <p:nvSpPr>
          <p:cNvPr id="89" name="Round Same Side Corner Rectangle 88">
            <a:hlinkClick r:id="rId2" action="ppaction://hlinksldjump"/>
            <a:extLst>
              <a:ext uri="{FF2B5EF4-FFF2-40B4-BE49-F238E27FC236}">
                <a16:creationId xmlns:a16="http://schemas.microsoft.com/office/drawing/2014/main" id="{F4242D9B-64DB-86E1-DE92-3ED80BFA6D92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0" name="Round Same Side Corner 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33382632-D41D-AB00-6070-B3966E67070F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1" name="Round Same Side Corner Rectangle 90">
            <a:hlinkClick r:id="rId4" action="ppaction://hlinksldjump"/>
            <a:extLst>
              <a:ext uri="{FF2B5EF4-FFF2-40B4-BE49-F238E27FC236}">
                <a16:creationId xmlns:a16="http://schemas.microsoft.com/office/drawing/2014/main" id="{A9D3AE44-D50F-7659-EF2E-90B5D072014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2" name="Round Same Side Corner Rectangle 91">
            <a:hlinkClick r:id="rId5" action="ppaction://hlinksldjump"/>
            <a:extLst>
              <a:ext uri="{FF2B5EF4-FFF2-40B4-BE49-F238E27FC236}">
                <a16:creationId xmlns:a16="http://schemas.microsoft.com/office/drawing/2014/main" id="{61DA83BA-4E84-80C7-D880-9BCF344BCB20}"/>
              </a:ext>
            </a:extLst>
          </p:cNvPr>
          <p:cNvSpPr/>
          <p:nvPr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3" name="Round Same Side Corner 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40857D3C-F5F5-98F5-D6BC-35912E04B00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4" name="Round Same Side Corner Rectangle 93">
            <a:hlinkClick r:id="rId7" action="ppaction://hlinksldjump"/>
            <a:extLst>
              <a:ext uri="{FF2B5EF4-FFF2-40B4-BE49-F238E27FC236}">
                <a16:creationId xmlns:a16="http://schemas.microsoft.com/office/drawing/2014/main" id="{47F5FEBC-EFBC-C4EB-168E-255E8A59C37F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5" name="Round Same Side Corner Rectangle 94">
            <a:hlinkClick r:id="rId8" action="ppaction://hlinksldjump"/>
            <a:extLst>
              <a:ext uri="{FF2B5EF4-FFF2-40B4-BE49-F238E27FC236}">
                <a16:creationId xmlns:a16="http://schemas.microsoft.com/office/drawing/2014/main" id="{1AEB1C5A-D28A-0CE9-FB5A-F304021EDDB1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6" name="Round Same Side Corner Rectangle 95">
            <a:hlinkClick r:id="rId9" action="ppaction://hlinksldjump"/>
            <a:extLst>
              <a:ext uri="{FF2B5EF4-FFF2-40B4-BE49-F238E27FC236}">
                <a16:creationId xmlns:a16="http://schemas.microsoft.com/office/drawing/2014/main" id="{C152EB29-6F5A-23C6-5C5F-A6DBCADBAE0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7" name="Round Same Side Corner Rectangle 96">
            <a:hlinkClick r:id="rId10" action="ppaction://hlinksldjump"/>
            <a:extLst>
              <a:ext uri="{FF2B5EF4-FFF2-40B4-BE49-F238E27FC236}">
                <a16:creationId xmlns:a16="http://schemas.microsoft.com/office/drawing/2014/main" id="{7CC1556F-F42A-932F-3107-192CC2C40D3F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8" name="Round Same Side Corner 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E56B5B85-E038-BCCF-C1C1-6866DAC5EFA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9" name="Round Same Side Corner 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A105A525-C9E8-D908-68E1-441245004EBC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0" name="Round Same Side Corner 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744BF118-4E51-74FA-0017-584D3957D82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1" name="Round Same Side Corner Rectangle 100">
            <a:hlinkClick r:id="rId14" action="ppaction://hlinksldjump"/>
            <a:extLst>
              <a:ext uri="{FF2B5EF4-FFF2-40B4-BE49-F238E27FC236}">
                <a16:creationId xmlns:a16="http://schemas.microsoft.com/office/drawing/2014/main" id="{AA5D290C-E22B-887A-9EDA-45E4DDF86D5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33FF13-AB62-7838-480F-7BFE7F4F683C}"/>
              </a:ext>
            </a:extLst>
          </p:cNvPr>
          <p:cNvGrpSpPr/>
          <p:nvPr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6BB4F3-6DA3-0680-0763-BC9FFEDBF97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1A1C7-0ABC-7BC7-4D57-01939B0188A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7310F9-75CE-DA5A-A5D1-916442F267B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AA38F8-9362-69E4-4244-830778DA6F2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688579-BE95-F987-B830-636B638A23E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5" action="ppaction://hlinksldjump"/>
              <a:extLst>
                <a:ext uri="{FF2B5EF4-FFF2-40B4-BE49-F238E27FC236}">
                  <a16:creationId xmlns:a16="http://schemas.microsoft.com/office/drawing/2014/main" id="{E54138EE-2AE2-E249-F4B4-8BFFC82B3CEB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4801523F-46FA-7412-F73E-38FC391242D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CE9B456A-4C86-22B7-BD52-339615674AC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D09208C-250D-6A90-16D3-56330C8DDA6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5CD8433E-4FAC-BEC8-7FC1-51E1F447554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FF29F7-7EBA-3DAE-9B03-2D3F85389E5F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CA3540-1C34-EECB-CAF5-2082F9FE0E3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9D47E220-8C59-AE05-6B3C-0C1746B8BCC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C545AC9-D1DF-BFA6-83D5-BFF6E238240B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228D243F-BB68-B2CD-4CBF-4B447893A11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E9B4ECA4-955C-177F-6310-23E6307A3C8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AD012A1E-2911-0377-9F99-79BB89B222A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5289816-4944-A5A3-1A11-641C59B049E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06B7C5EC-8900-BFF8-02B5-8E4F3A20E15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4D9E24E1-8ECF-A076-AC6E-AC719FF1F53A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903F0468-C456-808A-C5DC-0CD0577FC67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6F00CBD7-C4AB-886C-A1B0-EFF2A4EC7B4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83D94CB0-91A1-E062-4CDA-1DBA00534C7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FDC6001F-A4C9-1AAC-82AD-47F44B3270C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F7DC96B8-58CE-7E57-090A-8DBA158361F9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545D493-95AB-EB3D-0CF9-7DEDB8D7D29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0B6B2B-9479-AA3A-14F6-5C7874ABB0A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476454CC-AAC1-923A-BF78-339E6FF0621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BA5EDA2A-1A8E-91D2-1979-DDEFB2C5703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8EC35968-2479-ECBB-7F5A-9A5BBD21B8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65C29DAE-937B-607A-12E9-EF55B9ED99B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E4962BF0-6FD1-3B3B-7D85-1C20695FADAC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7DD61933-ACEC-A5D1-7C91-63FB4209F0C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005D88EC-1095-BF87-74D1-3390A33A3C9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11207BFB-5FFC-AE2E-0482-68424E3170D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2F8E28-F27A-1B08-B395-49CAE352ACC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61CB086-5A8D-92F3-9857-020DB093B58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89169D-1627-C23D-29C1-090F7731158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CFEE6B-1447-B24B-47CA-7E096560DFC5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8A89BA-B8D5-6456-96C7-201CD1AE6B1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BBE93C-F5BE-BEA4-36AF-75B3DED46F0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EE7FC7-B2C1-701A-2897-53494115257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2476</Words>
  <Application>Microsoft Macintosh PowerPoint</Application>
  <PresentationFormat>Custom</PresentationFormat>
  <Paragraphs>1000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3</cp:revision>
  <cp:lastPrinted>2023-01-27T16:31:53Z</cp:lastPrinted>
  <dcterms:created xsi:type="dcterms:W3CDTF">2023-01-27T16:07:18Z</dcterms:created>
  <dcterms:modified xsi:type="dcterms:W3CDTF">2023-09-19T17:35:36Z</dcterms:modified>
</cp:coreProperties>
</file>